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4" r:id="rId1"/>
  </p:sldMasterIdLst>
  <p:sldIdLst>
    <p:sldId id="256" r:id="rId2"/>
    <p:sldId id="257" r:id="rId3"/>
    <p:sldId id="258" r:id="rId4"/>
    <p:sldId id="259" r:id="rId5"/>
    <p:sldId id="262" r:id="rId6"/>
    <p:sldId id="263" r:id="rId7"/>
    <p:sldId id="271" r:id="rId8"/>
    <p:sldId id="265" r:id="rId9"/>
    <p:sldId id="273" r:id="rId10"/>
    <p:sldId id="272" r:id="rId11"/>
    <p:sldId id="270" r:id="rId12"/>
    <p:sldId id="261" r:id="rId13"/>
    <p:sldId id="268" r:id="rId14"/>
  </p:sldIdLst>
  <p:sldSz cx="12192000" cy="6858000"/>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5A770B0-AF7A-4A63-B41F-73DA1624E291}" v="127" dt="2020-12-21T15:50:36.763"/>
    <p1510:client id="{A92761FD-6975-465C-913C-41C13D654801}" v="8" dt="2020-12-20T20:38:15.940"/>
    <p1510:client id="{C0E5784B-15EF-4366-A0DF-6B5FD687104E}" v="73" dt="2020-12-21T15:58:05.43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2" d="100"/>
          <a:sy n="82" d="100"/>
        </p:scale>
        <p:origin x="691"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19"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bg>
      <p:bgRef idx="1003">
        <a:schemeClr val="bg2"/>
      </p:bgRef>
    </p:bg>
    <p:spTree>
      <p:nvGrpSpPr>
        <p:cNvPr id="1" name=""/>
        <p:cNvGrpSpPr/>
        <p:nvPr/>
      </p:nvGrpSpPr>
      <p:grpSpPr>
        <a:xfrm>
          <a:off x="0" y="0"/>
          <a:ext cx="0" cy="0"/>
          <a:chOff x="0" y="0"/>
          <a:chExt cx="0" cy="0"/>
        </a:xfrm>
      </p:grpSpPr>
      <p:pic>
        <p:nvPicPr>
          <p:cNvPr id="7" name="Picture 6" descr="Celestia-R1---OverlayTitle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3962399" y="1964267"/>
            <a:ext cx="7197726" cy="2421464"/>
          </a:xfrm>
        </p:spPr>
        <p:txBody>
          <a:bodyPr anchor="b">
            <a:normAutofit/>
          </a:bodyPr>
          <a:lstStyle>
            <a:lvl1pPr algn="r">
              <a:defRPr sz="4800">
                <a:effectLst/>
              </a:defRPr>
            </a:lvl1pPr>
          </a:lstStyle>
          <a:p>
            <a:r>
              <a:rPr lang="pl-PL"/>
              <a:t>Kliknij, aby edytować styl</a:t>
            </a:r>
            <a:endParaRPr lang="en-US" dirty="0"/>
          </a:p>
        </p:txBody>
      </p:sp>
      <p:sp>
        <p:nvSpPr>
          <p:cNvPr id="3" name="Subtitle 2"/>
          <p:cNvSpPr>
            <a:spLocks noGrp="1"/>
          </p:cNvSpPr>
          <p:nvPr>
            <p:ph type="subTitle" idx="1"/>
          </p:nvPr>
        </p:nvSpPr>
        <p:spPr>
          <a:xfrm>
            <a:off x="3962399" y="4385732"/>
            <a:ext cx="7197726"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l-PL"/>
              <a:t>Kliknij, aby edytować styl wzorca podtytułu</a:t>
            </a:r>
            <a:endParaRPr lang="en-US" dirty="0"/>
          </a:p>
        </p:txBody>
      </p:sp>
      <p:sp>
        <p:nvSpPr>
          <p:cNvPr id="4" name="Date Placeholder 3"/>
          <p:cNvSpPr>
            <a:spLocks noGrp="1"/>
          </p:cNvSpPr>
          <p:nvPr>
            <p:ph type="dt" sz="half" idx="10"/>
          </p:nvPr>
        </p:nvSpPr>
        <p:spPr>
          <a:xfrm>
            <a:off x="8932558" y="5870575"/>
            <a:ext cx="1600200" cy="377825"/>
          </a:xfrm>
        </p:spPr>
        <p:txBody>
          <a:bodyPr/>
          <a:lstStyle/>
          <a:p>
            <a:fld id="{555BE12C-09B7-4F01-AFB4-58EE5C04A4F4}" type="datetimeFigureOut">
              <a:rPr lang="pl-PL" smtClean="0"/>
              <a:t>21.12.2020</a:t>
            </a:fld>
            <a:endParaRPr lang="pl-PL"/>
          </a:p>
        </p:txBody>
      </p:sp>
      <p:sp>
        <p:nvSpPr>
          <p:cNvPr id="5" name="Footer Placeholder 4"/>
          <p:cNvSpPr>
            <a:spLocks noGrp="1"/>
          </p:cNvSpPr>
          <p:nvPr>
            <p:ph type="ftr" sz="quarter" idx="11"/>
          </p:nvPr>
        </p:nvSpPr>
        <p:spPr>
          <a:xfrm>
            <a:off x="3962399" y="5870575"/>
            <a:ext cx="4893958" cy="377825"/>
          </a:xfrm>
        </p:spPr>
        <p:txBody>
          <a:bodyPr/>
          <a:lstStyle/>
          <a:p>
            <a:endParaRPr lang="pl-PL"/>
          </a:p>
        </p:txBody>
      </p:sp>
      <p:sp>
        <p:nvSpPr>
          <p:cNvPr id="6" name="Slide Number Placeholder 5"/>
          <p:cNvSpPr>
            <a:spLocks noGrp="1"/>
          </p:cNvSpPr>
          <p:nvPr>
            <p:ph type="sldNum" sz="quarter" idx="12"/>
          </p:nvPr>
        </p:nvSpPr>
        <p:spPr>
          <a:xfrm>
            <a:off x="10608958" y="5870575"/>
            <a:ext cx="551167" cy="377825"/>
          </a:xfrm>
        </p:spPr>
        <p:txBody>
          <a:bodyPr/>
          <a:lstStyle/>
          <a:p>
            <a:fld id="{12E21F34-6B8C-4DAF-AD9F-512913E8C338}" type="slidenum">
              <a:rPr lang="pl-PL" smtClean="0"/>
              <a:t>‹#›</a:t>
            </a:fld>
            <a:endParaRPr lang="pl-PL"/>
          </a:p>
        </p:txBody>
      </p:sp>
    </p:spTree>
    <p:extLst>
      <p:ext uri="{BB962C8B-B14F-4D97-AF65-F5344CB8AC3E}">
        <p14:creationId xmlns:p14="http://schemas.microsoft.com/office/powerpoint/2010/main" val="1267911749"/>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Obraz panoramiczny z podpisem">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4732865"/>
            <a:ext cx="10131427" cy="566738"/>
          </a:xfrm>
        </p:spPr>
        <p:txBody>
          <a:bodyPr anchor="b">
            <a:normAutofit/>
          </a:bodyPr>
          <a:lstStyle>
            <a:lvl1pPr algn="l">
              <a:defRPr sz="2400" b="0"/>
            </a:lvl1pPr>
          </a:lstStyle>
          <a:p>
            <a:r>
              <a:rPr lang="pl-PL"/>
              <a:t>Kliknij, aby edytować styl</a:t>
            </a:r>
            <a:endParaRPr lang="en-US" dirty="0"/>
          </a:p>
        </p:txBody>
      </p:sp>
      <p:sp>
        <p:nvSpPr>
          <p:cNvPr id="3" name="Picture Placeholder 2"/>
          <p:cNvSpPr>
            <a:spLocks noGrp="1" noChangeAspect="1"/>
          </p:cNvSpPr>
          <p:nvPr>
            <p:ph type="pic" idx="1"/>
          </p:nvPr>
        </p:nvSpPr>
        <p:spPr>
          <a:xfrm>
            <a:off x="1371600" y="932112"/>
            <a:ext cx="8759827"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l-PL"/>
              <a:t>Kliknij ikonę, aby dodać obraz</a:t>
            </a:r>
            <a:endParaRPr lang="en-US" dirty="0"/>
          </a:p>
        </p:txBody>
      </p:sp>
      <p:sp>
        <p:nvSpPr>
          <p:cNvPr id="4" name="Text Placeholder 3"/>
          <p:cNvSpPr>
            <a:spLocks noGrp="1"/>
          </p:cNvSpPr>
          <p:nvPr>
            <p:ph type="body" sz="half" idx="2"/>
          </p:nvPr>
        </p:nvSpPr>
        <p:spPr>
          <a:xfrm>
            <a:off x="685800" y="5299603"/>
            <a:ext cx="10131427" cy="49371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Date Placeholder 4"/>
          <p:cNvSpPr>
            <a:spLocks noGrp="1"/>
          </p:cNvSpPr>
          <p:nvPr>
            <p:ph type="dt" sz="half" idx="10"/>
          </p:nvPr>
        </p:nvSpPr>
        <p:spPr/>
        <p:txBody>
          <a:bodyPr/>
          <a:lstStyle/>
          <a:p>
            <a:fld id="{555BE12C-09B7-4F01-AFB4-58EE5C04A4F4}" type="datetimeFigureOut">
              <a:rPr lang="pl-PL" smtClean="0"/>
              <a:t>21.12.2020</a:t>
            </a:fld>
            <a:endParaRPr lang="pl-PL"/>
          </a:p>
        </p:txBody>
      </p:sp>
      <p:sp>
        <p:nvSpPr>
          <p:cNvPr id="6" name="Footer Placeholder 5"/>
          <p:cNvSpPr>
            <a:spLocks noGrp="1"/>
          </p:cNvSpPr>
          <p:nvPr>
            <p:ph type="ftr" sz="quarter" idx="11"/>
          </p:nvPr>
        </p:nvSpPr>
        <p:spPr/>
        <p:txBody>
          <a:bodyPr/>
          <a:lstStyle/>
          <a:p>
            <a:endParaRPr lang="pl-PL"/>
          </a:p>
        </p:txBody>
      </p:sp>
      <p:sp>
        <p:nvSpPr>
          <p:cNvPr id="7" name="Slide Number Placeholder 6"/>
          <p:cNvSpPr>
            <a:spLocks noGrp="1"/>
          </p:cNvSpPr>
          <p:nvPr>
            <p:ph type="sldNum" sz="quarter" idx="12"/>
          </p:nvPr>
        </p:nvSpPr>
        <p:spPr/>
        <p:txBody>
          <a:bodyPr/>
          <a:lstStyle/>
          <a:p>
            <a:fld id="{12E21F34-6B8C-4DAF-AD9F-512913E8C338}" type="slidenum">
              <a:rPr lang="pl-PL" smtClean="0"/>
              <a:t>‹#›</a:t>
            </a:fld>
            <a:endParaRPr lang="pl-PL"/>
          </a:p>
        </p:txBody>
      </p:sp>
    </p:spTree>
    <p:extLst>
      <p:ext uri="{BB962C8B-B14F-4D97-AF65-F5344CB8AC3E}">
        <p14:creationId xmlns:p14="http://schemas.microsoft.com/office/powerpoint/2010/main" val="41505660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ytuł i podpis">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3124199"/>
          </a:xfrm>
        </p:spPr>
        <p:txBody>
          <a:bodyPr anchor="ctr">
            <a:normAutofit/>
          </a:bodyPr>
          <a:lstStyle>
            <a:lvl1pPr algn="l">
              <a:defRPr sz="3200" b="0" cap="none"/>
            </a:lvl1pPr>
          </a:lstStyle>
          <a:p>
            <a:r>
              <a:rPr lang="pl-PL"/>
              <a:t>Kliknij, aby edytować styl</a:t>
            </a:r>
            <a:endParaRPr lang="en-US" dirty="0"/>
          </a:p>
        </p:txBody>
      </p:sp>
      <p:sp>
        <p:nvSpPr>
          <p:cNvPr id="3" name="Text Placeholder 2"/>
          <p:cNvSpPr>
            <a:spLocks noGrp="1"/>
          </p:cNvSpPr>
          <p:nvPr>
            <p:ph type="body" idx="1"/>
          </p:nvPr>
        </p:nvSpPr>
        <p:spPr>
          <a:xfrm>
            <a:off x="685800" y="4343400"/>
            <a:ext cx="10131428"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a:t>Kliknij, aby edytować style wzorca tekstu</a:t>
            </a:r>
          </a:p>
        </p:txBody>
      </p:sp>
      <p:sp>
        <p:nvSpPr>
          <p:cNvPr id="4" name="Date Placeholder 3"/>
          <p:cNvSpPr>
            <a:spLocks noGrp="1"/>
          </p:cNvSpPr>
          <p:nvPr>
            <p:ph type="dt" sz="half" idx="10"/>
          </p:nvPr>
        </p:nvSpPr>
        <p:spPr/>
        <p:txBody>
          <a:bodyPr/>
          <a:lstStyle/>
          <a:p>
            <a:fld id="{555BE12C-09B7-4F01-AFB4-58EE5C04A4F4}" type="datetimeFigureOut">
              <a:rPr lang="pl-PL" smtClean="0"/>
              <a:t>21.12.2020</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12E21F34-6B8C-4DAF-AD9F-512913E8C338}" type="slidenum">
              <a:rPr lang="pl-PL" smtClean="0"/>
              <a:t>‹#›</a:t>
            </a:fld>
            <a:endParaRPr lang="pl-PL"/>
          </a:p>
        </p:txBody>
      </p:sp>
    </p:spTree>
    <p:extLst>
      <p:ext uri="{BB962C8B-B14F-4D97-AF65-F5344CB8AC3E}">
        <p14:creationId xmlns:p14="http://schemas.microsoft.com/office/powerpoint/2010/main" val="21235029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Oferta z podpisem">
    <p:spTree>
      <p:nvGrpSpPr>
        <p:cNvPr id="1" name=""/>
        <p:cNvGrpSpPr/>
        <p:nvPr/>
      </p:nvGrpSpPr>
      <p:grpSpPr>
        <a:xfrm>
          <a:off x="0" y="0"/>
          <a:ext cx="0" cy="0"/>
          <a:chOff x="0" y="0"/>
          <a:chExt cx="0" cy="0"/>
        </a:xfrm>
      </p:grpSpPr>
      <p:pic>
        <p:nvPicPr>
          <p:cNvPr id="16" name="Picture 1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5" name="TextBox 14"/>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1" name="TextBox 10"/>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pl-PL"/>
              <a:t>Kliknij, aby edytować styl</a:t>
            </a:r>
            <a:endParaRPr lang="en-US" dirty="0"/>
          </a:p>
        </p:txBody>
      </p:sp>
      <p:sp>
        <p:nvSpPr>
          <p:cNvPr id="10" name="Text Placeholder 9"/>
          <p:cNvSpPr>
            <a:spLocks noGrp="1"/>
          </p:cNvSpPr>
          <p:nvPr>
            <p:ph type="body" sz="quarter" idx="13"/>
          </p:nvPr>
        </p:nvSpPr>
        <p:spPr>
          <a:xfrm>
            <a:off x="1097875" y="3352800"/>
            <a:ext cx="9339184"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pl-PL"/>
              <a:t>Kliknij, aby edytować style wzorca tekstu</a:t>
            </a:r>
          </a:p>
        </p:txBody>
      </p:sp>
      <p:sp>
        <p:nvSpPr>
          <p:cNvPr id="3" name="Text Placeholder 2"/>
          <p:cNvSpPr>
            <a:spLocks noGrp="1"/>
          </p:cNvSpPr>
          <p:nvPr>
            <p:ph type="body" idx="1"/>
          </p:nvPr>
        </p:nvSpPr>
        <p:spPr>
          <a:xfrm>
            <a:off x="687465" y="4343400"/>
            <a:ext cx="10152367"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a:t>Kliknij, aby edytować style wzorca tekstu</a:t>
            </a:r>
          </a:p>
        </p:txBody>
      </p:sp>
      <p:sp>
        <p:nvSpPr>
          <p:cNvPr id="4" name="Date Placeholder 3"/>
          <p:cNvSpPr>
            <a:spLocks noGrp="1"/>
          </p:cNvSpPr>
          <p:nvPr>
            <p:ph type="dt" sz="half" idx="10"/>
          </p:nvPr>
        </p:nvSpPr>
        <p:spPr/>
        <p:txBody>
          <a:bodyPr/>
          <a:lstStyle/>
          <a:p>
            <a:fld id="{555BE12C-09B7-4F01-AFB4-58EE5C04A4F4}" type="datetimeFigureOut">
              <a:rPr lang="pl-PL" smtClean="0"/>
              <a:t>21.12.2020</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12E21F34-6B8C-4DAF-AD9F-512913E8C338}" type="slidenum">
              <a:rPr lang="pl-PL" smtClean="0"/>
              <a:t>‹#›</a:t>
            </a:fld>
            <a:endParaRPr lang="pl-PL"/>
          </a:p>
        </p:txBody>
      </p:sp>
    </p:spTree>
    <p:extLst>
      <p:ext uri="{BB962C8B-B14F-4D97-AF65-F5344CB8AC3E}">
        <p14:creationId xmlns:p14="http://schemas.microsoft.com/office/powerpoint/2010/main" val="10974404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Karta nazwy">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2" y="3308581"/>
            <a:ext cx="10131425" cy="1468800"/>
          </a:xfrm>
        </p:spPr>
        <p:txBody>
          <a:bodyPr anchor="b">
            <a:normAutofit/>
          </a:bodyPr>
          <a:lstStyle>
            <a:lvl1pPr algn="l">
              <a:defRPr sz="3200" b="0" cap="none"/>
            </a:lvl1pPr>
          </a:lstStyle>
          <a:p>
            <a:r>
              <a:rPr lang="pl-PL"/>
              <a:t>Kliknij, aby edytować styl</a:t>
            </a:r>
            <a:endParaRPr lang="en-US" dirty="0"/>
          </a:p>
        </p:txBody>
      </p:sp>
      <p:sp>
        <p:nvSpPr>
          <p:cNvPr id="3" name="Text Placeholder 2"/>
          <p:cNvSpPr>
            <a:spLocks noGrp="1"/>
          </p:cNvSpPr>
          <p:nvPr>
            <p:ph type="body" idx="1"/>
          </p:nvPr>
        </p:nvSpPr>
        <p:spPr>
          <a:xfrm>
            <a:off x="685801" y="4777381"/>
            <a:ext cx="10131426"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a:t>Kliknij, aby edytować style wzorca tekstu</a:t>
            </a:r>
          </a:p>
        </p:txBody>
      </p:sp>
      <p:sp>
        <p:nvSpPr>
          <p:cNvPr id="4" name="Date Placeholder 3"/>
          <p:cNvSpPr>
            <a:spLocks noGrp="1"/>
          </p:cNvSpPr>
          <p:nvPr>
            <p:ph type="dt" sz="half" idx="10"/>
          </p:nvPr>
        </p:nvSpPr>
        <p:spPr/>
        <p:txBody>
          <a:bodyPr/>
          <a:lstStyle/>
          <a:p>
            <a:fld id="{555BE12C-09B7-4F01-AFB4-58EE5C04A4F4}" type="datetimeFigureOut">
              <a:rPr lang="pl-PL" smtClean="0"/>
              <a:t>21.12.2020</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12E21F34-6B8C-4DAF-AD9F-512913E8C338}" type="slidenum">
              <a:rPr lang="pl-PL" smtClean="0"/>
              <a:t>‹#›</a:t>
            </a:fld>
            <a:endParaRPr lang="pl-PL"/>
          </a:p>
        </p:txBody>
      </p:sp>
    </p:spTree>
    <p:extLst>
      <p:ext uri="{BB962C8B-B14F-4D97-AF65-F5344CB8AC3E}">
        <p14:creationId xmlns:p14="http://schemas.microsoft.com/office/powerpoint/2010/main" val="30161645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Karta nazwy cytatu">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 name="TextBox 12"/>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4" name="TextBox 13"/>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6"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pl-PL"/>
              <a:t>Kliknij, aby edytować styl</a:t>
            </a:r>
            <a:endParaRPr lang="en-US" dirty="0"/>
          </a:p>
        </p:txBody>
      </p:sp>
      <p:sp>
        <p:nvSpPr>
          <p:cNvPr id="10" name="Text Placeholder 9"/>
          <p:cNvSpPr>
            <a:spLocks noGrp="1"/>
          </p:cNvSpPr>
          <p:nvPr>
            <p:ph type="body" sz="quarter" idx="13"/>
          </p:nvPr>
        </p:nvSpPr>
        <p:spPr>
          <a:xfrm>
            <a:off x="685800" y="3886200"/>
            <a:ext cx="10135436" cy="889000"/>
          </a:xfrm>
        </p:spPr>
        <p:txBody>
          <a:bodyPr vert="horz" lIns="91440" tIns="45720" rIns="91440" bIns="45720" rtlCol="0" anchor="b">
            <a:normAutofit/>
          </a:bodyPr>
          <a:lstStyle>
            <a:lvl1pPr>
              <a:buNone/>
              <a:defRPr lang="en-US" sz="2400" b="0" cap="none" dirty="0">
                <a:ln w="3175" cmpd="sng">
                  <a:noFill/>
                </a:ln>
                <a:solidFill>
                  <a:schemeClr val="tx1"/>
                </a:solidFill>
                <a:effectLst/>
              </a:defRPr>
            </a:lvl1pPr>
          </a:lstStyle>
          <a:p>
            <a:pPr marL="0" lvl="0">
              <a:spcBef>
                <a:spcPct val="0"/>
              </a:spcBef>
              <a:buNone/>
            </a:pPr>
            <a:r>
              <a:rPr lang="pl-PL"/>
              <a:t>Kliknij, aby edytować style wzorca tekstu</a:t>
            </a:r>
          </a:p>
        </p:txBody>
      </p:sp>
      <p:sp>
        <p:nvSpPr>
          <p:cNvPr id="3" name="Text Placeholder 2"/>
          <p:cNvSpPr>
            <a:spLocks noGrp="1"/>
          </p:cNvSpPr>
          <p:nvPr>
            <p:ph type="body" idx="1"/>
          </p:nvPr>
        </p:nvSpPr>
        <p:spPr>
          <a:xfrm>
            <a:off x="685799" y="4775200"/>
            <a:ext cx="10135436"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a:t>Kliknij, aby edytować style wzorca tekstu</a:t>
            </a:r>
          </a:p>
        </p:txBody>
      </p:sp>
      <p:sp>
        <p:nvSpPr>
          <p:cNvPr id="4" name="Date Placeholder 3"/>
          <p:cNvSpPr>
            <a:spLocks noGrp="1"/>
          </p:cNvSpPr>
          <p:nvPr>
            <p:ph type="dt" sz="half" idx="10"/>
          </p:nvPr>
        </p:nvSpPr>
        <p:spPr/>
        <p:txBody>
          <a:bodyPr/>
          <a:lstStyle/>
          <a:p>
            <a:fld id="{555BE12C-09B7-4F01-AFB4-58EE5C04A4F4}" type="datetimeFigureOut">
              <a:rPr lang="pl-PL" smtClean="0"/>
              <a:t>21.12.2020</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12E21F34-6B8C-4DAF-AD9F-512913E8C338}" type="slidenum">
              <a:rPr lang="pl-PL" smtClean="0"/>
              <a:t>‹#›</a:t>
            </a:fld>
            <a:endParaRPr lang="pl-PL"/>
          </a:p>
        </p:txBody>
      </p:sp>
    </p:spTree>
    <p:extLst>
      <p:ext uri="{BB962C8B-B14F-4D97-AF65-F5344CB8AC3E}">
        <p14:creationId xmlns:p14="http://schemas.microsoft.com/office/powerpoint/2010/main" val="5830066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Prawda lub fałsz">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2743199"/>
          </a:xfrm>
        </p:spPr>
        <p:txBody>
          <a:bodyPr vert="horz" lIns="91440" tIns="45720" rIns="91440" bIns="45720" rtlCol="0" anchor="ctr">
            <a:normAutofit/>
          </a:bodyPr>
          <a:lstStyle>
            <a:lvl1pPr>
              <a:defRPr lang="en-US" b="0" dirty="0"/>
            </a:lvl1pPr>
          </a:lstStyle>
          <a:p>
            <a:pPr marL="0" lvl="0"/>
            <a:r>
              <a:rPr lang="pl-PL"/>
              <a:t>Kliknij, aby edytować styl</a:t>
            </a:r>
            <a:endParaRPr lang="en-US" dirty="0"/>
          </a:p>
        </p:txBody>
      </p:sp>
      <p:sp>
        <p:nvSpPr>
          <p:cNvPr id="10" name="Text Placeholder 9"/>
          <p:cNvSpPr>
            <a:spLocks noGrp="1"/>
          </p:cNvSpPr>
          <p:nvPr>
            <p:ph type="body" sz="quarter" idx="13"/>
          </p:nvPr>
        </p:nvSpPr>
        <p:spPr>
          <a:xfrm>
            <a:off x="685801" y="3505200"/>
            <a:ext cx="10131428"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pl-PL"/>
              <a:t>Kliknij, aby edytować style wzorca tekstu</a:t>
            </a:r>
          </a:p>
        </p:txBody>
      </p:sp>
      <p:sp>
        <p:nvSpPr>
          <p:cNvPr id="3" name="Text Placeholder 2"/>
          <p:cNvSpPr>
            <a:spLocks noGrp="1"/>
          </p:cNvSpPr>
          <p:nvPr>
            <p:ph type="body" idx="1"/>
          </p:nvPr>
        </p:nvSpPr>
        <p:spPr>
          <a:xfrm>
            <a:off x="685800" y="4343400"/>
            <a:ext cx="10131428"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a:t>Kliknij, aby edytować style wzorca tekstu</a:t>
            </a:r>
          </a:p>
        </p:txBody>
      </p:sp>
      <p:sp>
        <p:nvSpPr>
          <p:cNvPr id="4" name="Date Placeholder 3"/>
          <p:cNvSpPr>
            <a:spLocks noGrp="1"/>
          </p:cNvSpPr>
          <p:nvPr>
            <p:ph type="dt" sz="half" idx="10"/>
          </p:nvPr>
        </p:nvSpPr>
        <p:spPr/>
        <p:txBody>
          <a:bodyPr/>
          <a:lstStyle/>
          <a:p>
            <a:fld id="{555BE12C-09B7-4F01-AFB4-58EE5C04A4F4}" type="datetimeFigureOut">
              <a:rPr lang="pl-PL" smtClean="0"/>
              <a:t>21.12.2020</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12E21F34-6B8C-4DAF-AD9F-512913E8C338}" type="slidenum">
              <a:rPr lang="pl-PL" smtClean="0"/>
              <a:t>‹#›</a:t>
            </a:fld>
            <a:endParaRPr lang="pl-PL"/>
          </a:p>
        </p:txBody>
      </p:sp>
    </p:spTree>
    <p:extLst>
      <p:ext uri="{BB962C8B-B14F-4D97-AF65-F5344CB8AC3E}">
        <p14:creationId xmlns:p14="http://schemas.microsoft.com/office/powerpoint/2010/main" val="4915543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 name="Vertical Text Placeholder 2"/>
          <p:cNvSpPr>
            <a:spLocks noGrp="1"/>
          </p:cNvSpPr>
          <p:nvPr>
            <p:ph type="body" orient="vert" idx="1"/>
          </p:nvPr>
        </p:nvSpPr>
        <p:spPr/>
        <p:txBody>
          <a:bodyPr vert="eaVert" ancho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10"/>
          </p:nvPr>
        </p:nvSpPr>
        <p:spPr/>
        <p:txBody>
          <a:bodyPr/>
          <a:lstStyle/>
          <a:p>
            <a:fld id="{555BE12C-09B7-4F01-AFB4-58EE5C04A4F4}" type="datetimeFigureOut">
              <a:rPr lang="pl-PL" smtClean="0"/>
              <a:t>21.12.2020</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12E21F34-6B8C-4DAF-AD9F-512913E8C338}" type="slidenum">
              <a:rPr lang="pl-PL" smtClean="0"/>
              <a:t>‹#›</a:t>
            </a:fld>
            <a:endParaRPr lang="pl-PL"/>
          </a:p>
        </p:txBody>
      </p:sp>
      <p:sp>
        <p:nvSpPr>
          <p:cNvPr id="8" name="Title 1"/>
          <p:cNvSpPr>
            <a:spLocks noGrp="1"/>
          </p:cNvSpPr>
          <p:nvPr>
            <p:ph type="title"/>
          </p:nvPr>
        </p:nvSpPr>
        <p:spPr>
          <a:xfrm>
            <a:off x="685801" y="609600"/>
            <a:ext cx="10131425" cy="1456267"/>
          </a:xfrm>
        </p:spPr>
        <p:txBody>
          <a:bodyPr/>
          <a:lstStyle/>
          <a:p>
            <a:r>
              <a:rPr lang="pl-PL"/>
              <a:t>Kliknij, aby edytować styl</a:t>
            </a:r>
            <a:endParaRPr lang="en-US" dirty="0"/>
          </a:p>
        </p:txBody>
      </p:sp>
    </p:spTree>
    <p:extLst>
      <p:ext uri="{BB962C8B-B14F-4D97-AF65-F5344CB8AC3E}">
        <p14:creationId xmlns:p14="http://schemas.microsoft.com/office/powerpoint/2010/main" val="252218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Vertical Title 1"/>
          <p:cNvSpPr>
            <a:spLocks noGrp="1"/>
          </p:cNvSpPr>
          <p:nvPr>
            <p:ph type="title" orient="vert"/>
          </p:nvPr>
        </p:nvSpPr>
        <p:spPr>
          <a:xfrm>
            <a:off x="8658675" y="609599"/>
            <a:ext cx="2158552" cy="5181601"/>
          </a:xfrm>
        </p:spPr>
        <p:txBody>
          <a:bodyPr vert="eaVert"/>
          <a:lstStyle/>
          <a:p>
            <a:r>
              <a:rPr lang="pl-PL"/>
              <a:t>Kliknij, aby edytować styl</a:t>
            </a:r>
            <a:endParaRPr lang="en-US" dirty="0"/>
          </a:p>
        </p:txBody>
      </p:sp>
      <p:sp>
        <p:nvSpPr>
          <p:cNvPr id="3" name="Vertical Text Placeholder 2"/>
          <p:cNvSpPr>
            <a:spLocks noGrp="1"/>
          </p:cNvSpPr>
          <p:nvPr>
            <p:ph type="body" orient="vert" idx="1"/>
          </p:nvPr>
        </p:nvSpPr>
        <p:spPr>
          <a:xfrm>
            <a:off x="685800" y="609600"/>
            <a:ext cx="7832116" cy="5181600"/>
          </a:xfrm>
        </p:spPr>
        <p:txBody>
          <a:bodyPr vert="eaVert" ancho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10"/>
          </p:nvPr>
        </p:nvSpPr>
        <p:spPr/>
        <p:txBody>
          <a:bodyPr/>
          <a:lstStyle/>
          <a:p>
            <a:fld id="{555BE12C-09B7-4F01-AFB4-58EE5C04A4F4}" type="datetimeFigureOut">
              <a:rPr lang="pl-PL" smtClean="0"/>
              <a:t>21.12.2020</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12E21F34-6B8C-4DAF-AD9F-512913E8C338}" type="slidenum">
              <a:rPr lang="pl-PL" smtClean="0"/>
              <a:t>‹#›</a:t>
            </a:fld>
            <a:endParaRPr lang="pl-PL"/>
          </a:p>
        </p:txBody>
      </p:sp>
    </p:spTree>
    <p:extLst>
      <p:ext uri="{BB962C8B-B14F-4D97-AF65-F5344CB8AC3E}">
        <p14:creationId xmlns:p14="http://schemas.microsoft.com/office/powerpoint/2010/main" val="42579867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pl-PL"/>
              <a:t>Kliknij, aby edytować styl</a:t>
            </a:r>
            <a:endParaRPr lang="en-US" dirty="0"/>
          </a:p>
        </p:txBody>
      </p:sp>
      <p:sp>
        <p:nvSpPr>
          <p:cNvPr id="3" name="Content Placeholder 2"/>
          <p:cNvSpPr>
            <a:spLocks noGrp="1"/>
          </p:cNvSpPr>
          <p:nvPr>
            <p:ph idx="1"/>
          </p:nvPr>
        </p:nvSpPr>
        <p:spPr/>
        <p:txBody>
          <a:bodyPr anchor="ct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10"/>
          </p:nvPr>
        </p:nvSpPr>
        <p:spPr/>
        <p:txBody>
          <a:bodyPr/>
          <a:lstStyle/>
          <a:p>
            <a:fld id="{555BE12C-09B7-4F01-AFB4-58EE5C04A4F4}" type="datetimeFigureOut">
              <a:rPr lang="pl-PL" smtClean="0"/>
              <a:t>21.12.2020</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12E21F34-6B8C-4DAF-AD9F-512913E8C338}" type="slidenum">
              <a:rPr lang="pl-PL" smtClean="0"/>
              <a:t>‹#›</a:t>
            </a:fld>
            <a:endParaRPr lang="pl-PL"/>
          </a:p>
        </p:txBody>
      </p:sp>
    </p:spTree>
    <p:extLst>
      <p:ext uri="{BB962C8B-B14F-4D97-AF65-F5344CB8AC3E}">
        <p14:creationId xmlns:p14="http://schemas.microsoft.com/office/powerpoint/2010/main" val="32336416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3308581"/>
            <a:ext cx="10131427" cy="1468800"/>
          </a:xfrm>
        </p:spPr>
        <p:txBody>
          <a:bodyPr anchor="b"/>
          <a:lstStyle>
            <a:lvl1pPr algn="l">
              <a:defRPr sz="4000" b="0" cap="all"/>
            </a:lvl1pPr>
          </a:lstStyle>
          <a:p>
            <a:r>
              <a:rPr lang="pl-PL"/>
              <a:t>Kliknij, aby edytować styl</a:t>
            </a:r>
            <a:endParaRPr lang="en-US" dirty="0"/>
          </a:p>
        </p:txBody>
      </p:sp>
      <p:sp>
        <p:nvSpPr>
          <p:cNvPr id="3" name="Text Placeholder 2"/>
          <p:cNvSpPr>
            <a:spLocks noGrp="1"/>
          </p:cNvSpPr>
          <p:nvPr>
            <p:ph type="body" idx="1"/>
          </p:nvPr>
        </p:nvSpPr>
        <p:spPr>
          <a:xfrm>
            <a:off x="685799" y="4777381"/>
            <a:ext cx="10131428" cy="860400"/>
          </a:xfrm>
        </p:spPr>
        <p:txBody>
          <a:bodyPr anchor="t">
            <a:normAutofit/>
          </a:bodyPr>
          <a:lstStyle>
            <a:lvl1pPr marL="0" indent="0" algn="l">
              <a:buNone/>
              <a:defRPr sz="2000" cap="all">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a:t>Kliknij, aby edytować style wzorca tekstu</a:t>
            </a:r>
          </a:p>
        </p:txBody>
      </p:sp>
      <p:sp>
        <p:nvSpPr>
          <p:cNvPr id="4" name="Date Placeholder 3"/>
          <p:cNvSpPr>
            <a:spLocks noGrp="1"/>
          </p:cNvSpPr>
          <p:nvPr>
            <p:ph type="dt" sz="half" idx="10"/>
          </p:nvPr>
        </p:nvSpPr>
        <p:spPr/>
        <p:txBody>
          <a:bodyPr/>
          <a:lstStyle/>
          <a:p>
            <a:fld id="{555BE12C-09B7-4F01-AFB4-58EE5C04A4F4}" type="datetimeFigureOut">
              <a:rPr lang="pl-PL" smtClean="0"/>
              <a:t>21.12.2020</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12E21F34-6B8C-4DAF-AD9F-512913E8C338}" type="slidenum">
              <a:rPr lang="pl-PL" smtClean="0"/>
              <a:t>‹#›</a:t>
            </a:fld>
            <a:endParaRPr lang="pl-PL"/>
          </a:p>
        </p:txBody>
      </p:sp>
    </p:spTree>
    <p:extLst>
      <p:ext uri="{BB962C8B-B14F-4D97-AF65-F5344CB8AC3E}">
        <p14:creationId xmlns:p14="http://schemas.microsoft.com/office/powerpoint/2010/main" val="29870579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pl-PL"/>
              <a:t>Kliknij, aby edytować styl</a:t>
            </a:r>
            <a:endParaRPr lang="en-US" dirty="0"/>
          </a:p>
        </p:txBody>
      </p:sp>
      <p:sp>
        <p:nvSpPr>
          <p:cNvPr id="3" name="Content Placeholder 2"/>
          <p:cNvSpPr>
            <a:spLocks noGrp="1"/>
          </p:cNvSpPr>
          <p:nvPr>
            <p:ph sz="half" idx="1"/>
          </p:nvPr>
        </p:nvSpPr>
        <p:spPr>
          <a:xfrm>
            <a:off x="685802" y="2142067"/>
            <a:ext cx="4995334" cy="3649134"/>
          </a:xfrm>
        </p:spPr>
        <p:txBody>
          <a:bodyPr>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Content Placeholder 3"/>
          <p:cNvSpPr>
            <a:spLocks noGrp="1"/>
          </p:cNvSpPr>
          <p:nvPr>
            <p:ph sz="half" idx="2"/>
          </p:nvPr>
        </p:nvSpPr>
        <p:spPr>
          <a:xfrm>
            <a:off x="5821895" y="2142067"/>
            <a:ext cx="4995332" cy="3649133"/>
          </a:xfrm>
        </p:spPr>
        <p:txBody>
          <a:bodyPr>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5" name="Date Placeholder 4"/>
          <p:cNvSpPr>
            <a:spLocks noGrp="1"/>
          </p:cNvSpPr>
          <p:nvPr>
            <p:ph type="dt" sz="half" idx="10"/>
          </p:nvPr>
        </p:nvSpPr>
        <p:spPr/>
        <p:txBody>
          <a:bodyPr/>
          <a:lstStyle/>
          <a:p>
            <a:fld id="{555BE12C-09B7-4F01-AFB4-58EE5C04A4F4}" type="datetimeFigureOut">
              <a:rPr lang="pl-PL" smtClean="0"/>
              <a:t>21.12.2020</a:t>
            </a:fld>
            <a:endParaRPr lang="pl-PL"/>
          </a:p>
        </p:txBody>
      </p:sp>
      <p:sp>
        <p:nvSpPr>
          <p:cNvPr id="6" name="Footer Placeholder 5"/>
          <p:cNvSpPr>
            <a:spLocks noGrp="1"/>
          </p:cNvSpPr>
          <p:nvPr>
            <p:ph type="ftr" sz="quarter" idx="11"/>
          </p:nvPr>
        </p:nvSpPr>
        <p:spPr/>
        <p:txBody>
          <a:bodyPr/>
          <a:lstStyle/>
          <a:p>
            <a:endParaRPr lang="pl-PL"/>
          </a:p>
        </p:txBody>
      </p:sp>
      <p:sp>
        <p:nvSpPr>
          <p:cNvPr id="7" name="Slide Number Placeholder 6"/>
          <p:cNvSpPr>
            <a:spLocks noGrp="1"/>
          </p:cNvSpPr>
          <p:nvPr>
            <p:ph type="sldNum" sz="quarter" idx="12"/>
          </p:nvPr>
        </p:nvSpPr>
        <p:spPr/>
        <p:txBody>
          <a:bodyPr/>
          <a:lstStyle/>
          <a:p>
            <a:fld id="{12E21F34-6B8C-4DAF-AD9F-512913E8C338}" type="slidenum">
              <a:rPr lang="pl-PL" smtClean="0"/>
              <a:t>‹#›</a:t>
            </a:fld>
            <a:endParaRPr lang="pl-PL"/>
          </a:p>
        </p:txBody>
      </p:sp>
    </p:spTree>
    <p:extLst>
      <p:ext uri="{BB962C8B-B14F-4D97-AF65-F5344CB8AC3E}">
        <p14:creationId xmlns:p14="http://schemas.microsoft.com/office/powerpoint/2010/main" val="30434723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pl-PL"/>
              <a:t>Kliknij, aby edytować styl</a:t>
            </a:r>
            <a:endParaRPr lang="en-US" dirty="0"/>
          </a:p>
        </p:txBody>
      </p:sp>
      <p:sp>
        <p:nvSpPr>
          <p:cNvPr id="3" name="Text Placeholder 2"/>
          <p:cNvSpPr>
            <a:spLocks noGrp="1"/>
          </p:cNvSpPr>
          <p:nvPr>
            <p:ph type="body" idx="1"/>
          </p:nvPr>
        </p:nvSpPr>
        <p:spPr>
          <a:xfrm>
            <a:off x="973670" y="2218267"/>
            <a:ext cx="4709054"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Content Placeholder 3"/>
          <p:cNvSpPr>
            <a:spLocks noGrp="1"/>
          </p:cNvSpPr>
          <p:nvPr>
            <p:ph sz="half" idx="2"/>
          </p:nvPr>
        </p:nvSpPr>
        <p:spPr>
          <a:xfrm>
            <a:off x="685801" y="2870201"/>
            <a:ext cx="4996923" cy="2920998"/>
          </a:xfrm>
        </p:spPr>
        <p:txBody>
          <a:bodyPr anchor="t">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5" name="Text Placeholder 4"/>
          <p:cNvSpPr>
            <a:spLocks noGrp="1"/>
          </p:cNvSpPr>
          <p:nvPr>
            <p:ph type="body" sz="quarter" idx="3"/>
          </p:nvPr>
        </p:nvSpPr>
        <p:spPr>
          <a:xfrm>
            <a:off x="6096003" y="2226734"/>
            <a:ext cx="4722813"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Content Placeholder 5"/>
          <p:cNvSpPr>
            <a:spLocks noGrp="1"/>
          </p:cNvSpPr>
          <p:nvPr>
            <p:ph sz="quarter" idx="4"/>
          </p:nvPr>
        </p:nvSpPr>
        <p:spPr>
          <a:xfrm>
            <a:off x="5823483" y="2870201"/>
            <a:ext cx="4995334" cy="2920998"/>
          </a:xfrm>
        </p:spPr>
        <p:txBody>
          <a:bodyPr anchor="t">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7" name="Date Placeholder 6"/>
          <p:cNvSpPr>
            <a:spLocks noGrp="1"/>
          </p:cNvSpPr>
          <p:nvPr>
            <p:ph type="dt" sz="half" idx="10"/>
          </p:nvPr>
        </p:nvSpPr>
        <p:spPr/>
        <p:txBody>
          <a:bodyPr/>
          <a:lstStyle/>
          <a:p>
            <a:fld id="{555BE12C-09B7-4F01-AFB4-58EE5C04A4F4}" type="datetimeFigureOut">
              <a:rPr lang="pl-PL" smtClean="0"/>
              <a:t>21.12.2020</a:t>
            </a:fld>
            <a:endParaRPr lang="pl-PL"/>
          </a:p>
        </p:txBody>
      </p:sp>
      <p:sp>
        <p:nvSpPr>
          <p:cNvPr id="8" name="Footer Placeholder 7"/>
          <p:cNvSpPr>
            <a:spLocks noGrp="1"/>
          </p:cNvSpPr>
          <p:nvPr>
            <p:ph type="ftr" sz="quarter" idx="11"/>
          </p:nvPr>
        </p:nvSpPr>
        <p:spPr/>
        <p:txBody>
          <a:bodyPr/>
          <a:lstStyle/>
          <a:p>
            <a:endParaRPr lang="pl-PL"/>
          </a:p>
        </p:txBody>
      </p:sp>
      <p:sp>
        <p:nvSpPr>
          <p:cNvPr id="9" name="Slide Number Placeholder 8"/>
          <p:cNvSpPr>
            <a:spLocks noGrp="1"/>
          </p:cNvSpPr>
          <p:nvPr>
            <p:ph type="sldNum" sz="quarter" idx="12"/>
          </p:nvPr>
        </p:nvSpPr>
        <p:spPr/>
        <p:txBody>
          <a:bodyPr/>
          <a:lstStyle/>
          <a:p>
            <a:fld id="{12E21F34-6B8C-4DAF-AD9F-512913E8C338}" type="slidenum">
              <a:rPr lang="pl-PL" smtClean="0"/>
              <a:t>‹#›</a:t>
            </a:fld>
            <a:endParaRPr lang="pl-PL"/>
          </a:p>
        </p:txBody>
      </p:sp>
    </p:spTree>
    <p:extLst>
      <p:ext uri="{BB962C8B-B14F-4D97-AF65-F5344CB8AC3E}">
        <p14:creationId xmlns:p14="http://schemas.microsoft.com/office/powerpoint/2010/main" val="17923637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pic>
        <p:nvPicPr>
          <p:cNvPr id="6" name="Picture 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pl-PL"/>
              <a:t>Kliknij, aby edytować styl</a:t>
            </a:r>
            <a:endParaRPr lang="en-US" dirty="0"/>
          </a:p>
        </p:txBody>
      </p:sp>
      <p:sp>
        <p:nvSpPr>
          <p:cNvPr id="3" name="Date Placeholder 2"/>
          <p:cNvSpPr>
            <a:spLocks noGrp="1"/>
          </p:cNvSpPr>
          <p:nvPr>
            <p:ph type="dt" sz="half" idx="10"/>
          </p:nvPr>
        </p:nvSpPr>
        <p:spPr/>
        <p:txBody>
          <a:bodyPr/>
          <a:lstStyle/>
          <a:p>
            <a:fld id="{555BE12C-09B7-4F01-AFB4-58EE5C04A4F4}" type="datetimeFigureOut">
              <a:rPr lang="pl-PL" smtClean="0"/>
              <a:t>21.12.2020</a:t>
            </a:fld>
            <a:endParaRPr lang="pl-PL"/>
          </a:p>
        </p:txBody>
      </p:sp>
      <p:sp>
        <p:nvSpPr>
          <p:cNvPr id="4" name="Footer Placeholder 3"/>
          <p:cNvSpPr>
            <a:spLocks noGrp="1"/>
          </p:cNvSpPr>
          <p:nvPr>
            <p:ph type="ftr" sz="quarter" idx="11"/>
          </p:nvPr>
        </p:nvSpPr>
        <p:spPr/>
        <p:txBody>
          <a:bodyPr/>
          <a:lstStyle/>
          <a:p>
            <a:endParaRPr lang="pl-PL"/>
          </a:p>
        </p:txBody>
      </p:sp>
      <p:sp>
        <p:nvSpPr>
          <p:cNvPr id="5" name="Slide Number Placeholder 4"/>
          <p:cNvSpPr>
            <a:spLocks noGrp="1"/>
          </p:cNvSpPr>
          <p:nvPr>
            <p:ph type="sldNum" sz="quarter" idx="12"/>
          </p:nvPr>
        </p:nvSpPr>
        <p:spPr/>
        <p:txBody>
          <a:bodyPr/>
          <a:lstStyle/>
          <a:p>
            <a:fld id="{12E21F34-6B8C-4DAF-AD9F-512913E8C338}" type="slidenum">
              <a:rPr lang="pl-PL" smtClean="0"/>
              <a:t>‹#›</a:t>
            </a:fld>
            <a:endParaRPr lang="pl-PL"/>
          </a:p>
        </p:txBody>
      </p:sp>
    </p:spTree>
    <p:extLst>
      <p:ext uri="{BB962C8B-B14F-4D97-AF65-F5344CB8AC3E}">
        <p14:creationId xmlns:p14="http://schemas.microsoft.com/office/powerpoint/2010/main" val="731619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pic>
        <p:nvPicPr>
          <p:cNvPr id="5" name="Picture 4"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Date Placeholder 1"/>
          <p:cNvSpPr>
            <a:spLocks noGrp="1"/>
          </p:cNvSpPr>
          <p:nvPr>
            <p:ph type="dt" sz="half" idx="10"/>
          </p:nvPr>
        </p:nvSpPr>
        <p:spPr/>
        <p:txBody>
          <a:bodyPr/>
          <a:lstStyle/>
          <a:p>
            <a:fld id="{555BE12C-09B7-4F01-AFB4-58EE5C04A4F4}" type="datetimeFigureOut">
              <a:rPr lang="pl-PL" smtClean="0"/>
              <a:t>21.12.2020</a:t>
            </a:fld>
            <a:endParaRPr lang="pl-PL"/>
          </a:p>
        </p:txBody>
      </p:sp>
      <p:sp>
        <p:nvSpPr>
          <p:cNvPr id="3" name="Footer Placeholder 2"/>
          <p:cNvSpPr>
            <a:spLocks noGrp="1"/>
          </p:cNvSpPr>
          <p:nvPr>
            <p:ph type="ftr" sz="quarter" idx="11"/>
          </p:nvPr>
        </p:nvSpPr>
        <p:spPr/>
        <p:txBody>
          <a:bodyPr/>
          <a:lstStyle/>
          <a:p>
            <a:endParaRPr lang="pl-PL"/>
          </a:p>
        </p:txBody>
      </p:sp>
      <p:sp>
        <p:nvSpPr>
          <p:cNvPr id="4" name="Slide Number Placeholder 3"/>
          <p:cNvSpPr>
            <a:spLocks noGrp="1"/>
          </p:cNvSpPr>
          <p:nvPr>
            <p:ph type="sldNum" sz="quarter" idx="12"/>
          </p:nvPr>
        </p:nvSpPr>
        <p:spPr/>
        <p:txBody>
          <a:bodyPr/>
          <a:lstStyle/>
          <a:p>
            <a:fld id="{12E21F34-6B8C-4DAF-AD9F-512913E8C338}" type="slidenum">
              <a:rPr lang="pl-PL" smtClean="0"/>
              <a:t>‹#›</a:t>
            </a:fld>
            <a:endParaRPr lang="pl-PL"/>
          </a:p>
        </p:txBody>
      </p:sp>
    </p:spTree>
    <p:extLst>
      <p:ext uri="{BB962C8B-B14F-4D97-AF65-F5344CB8AC3E}">
        <p14:creationId xmlns:p14="http://schemas.microsoft.com/office/powerpoint/2010/main" val="1915511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2074333"/>
            <a:ext cx="3680885" cy="1371600"/>
          </a:xfrm>
        </p:spPr>
        <p:txBody>
          <a:bodyPr anchor="b">
            <a:normAutofit/>
          </a:bodyPr>
          <a:lstStyle>
            <a:lvl1pPr algn="l">
              <a:defRPr sz="2400" b="0"/>
            </a:lvl1pPr>
          </a:lstStyle>
          <a:p>
            <a:r>
              <a:rPr lang="pl-PL"/>
              <a:t>Kliknij, aby edytować styl</a:t>
            </a:r>
            <a:endParaRPr lang="en-US" dirty="0"/>
          </a:p>
        </p:txBody>
      </p:sp>
      <p:sp>
        <p:nvSpPr>
          <p:cNvPr id="3" name="Content Placeholder 2"/>
          <p:cNvSpPr>
            <a:spLocks noGrp="1"/>
          </p:cNvSpPr>
          <p:nvPr>
            <p:ph idx="1"/>
          </p:nvPr>
        </p:nvSpPr>
        <p:spPr>
          <a:xfrm>
            <a:off x="4648201" y="609601"/>
            <a:ext cx="6169026" cy="5181600"/>
          </a:xfrm>
        </p:spPr>
        <p:txBody>
          <a:bodyPr anchor="ctr">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Text Placeholder 3"/>
          <p:cNvSpPr>
            <a:spLocks noGrp="1"/>
          </p:cNvSpPr>
          <p:nvPr>
            <p:ph type="body" sz="half" idx="2"/>
          </p:nvPr>
        </p:nvSpPr>
        <p:spPr>
          <a:xfrm>
            <a:off x="685800" y="3445933"/>
            <a:ext cx="3680885" cy="1828800"/>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Date Placeholder 4"/>
          <p:cNvSpPr>
            <a:spLocks noGrp="1"/>
          </p:cNvSpPr>
          <p:nvPr>
            <p:ph type="dt" sz="half" idx="10"/>
          </p:nvPr>
        </p:nvSpPr>
        <p:spPr/>
        <p:txBody>
          <a:bodyPr/>
          <a:lstStyle/>
          <a:p>
            <a:fld id="{555BE12C-09B7-4F01-AFB4-58EE5C04A4F4}" type="datetimeFigureOut">
              <a:rPr lang="pl-PL" smtClean="0"/>
              <a:t>21.12.2020</a:t>
            </a:fld>
            <a:endParaRPr lang="pl-PL"/>
          </a:p>
        </p:txBody>
      </p:sp>
      <p:sp>
        <p:nvSpPr>
          <p:cNvPr id="6" name="Footer Placeholder 5"/>
          <p:cNvSpPr>
            <a:spLocks noGrp="1"/>
          </p:cNvSpPr>
          <p:nvPr>
            <p:ph type="ftr" sz="quarter" idx="11"/>
          </p:nvPr>
        </p:nvSpPr>
        <p:spPr/>
        <p:txBody>
          <a:bodyPr/>
          <a:lstStyle/>
          <a:p>
            <a:endParaRPr lang="pl-PL"/>
          </a:p>
        </p:txBody>
      </p:sp>
      <p:sp>
        <p:nvSpPr>
          <p:cNvPr id="7" name="Slide Number Placeholder 6"/>
          <p:cNvSpPr>
            <a:spLocks noGrp="1"/>
          </p:cNvSpPr>
          <p:nvPr>
            <p:ph type="sldNum" sz="quarter" idx="12"/>
          </p:nvPr>
        </p:nvSpPr>
        <p:spPr/>
        <p:txBody>
          <a:bodyPr/>
          <a:lstStyle/>
          <a:p>
            <a:fld id="{12E21F34-6B8C-4DAF-AD9F-512913E8C338}" type="slidenum">
              <a:rPr lang="pl-PL" smtClean="0"/>
              <a:t>‹#›</a:t>
            </a:fld>
            <a:endParaRPr lang="pl-PL"/>
          </a:p>
        </p:txBody>
      </p:sp>
    </p:spTree>
    <p:extLst>
      <p:ext uri="{BB962C8B-B14F-4D97-AF65-F5344CB8AC3E}">
        <p14:creationId xmlns:p14="http://schemas.microsoft.com/office/powerpoint/2010/main" val="7786162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1600200"/>
            <a:ext cx="6164653" cy="1371600"/>
          </a:xfrm>
        </p:spPr>
        <p:txBody>
          <a:bodyPr anchor="b">
            <a:normAutofit/>
          </a:bodyPr>
          <a:lstStyle>
            <a:lvl1pPr algn="l">
              <a:defRPr sz="2800" b="0"/>
            </a:lvl1pPr>
          </a:lstStyle>
          <a:p>
            <a:r>
              <a:rPr lang="pl-PL"/>
              <a:t>Kliknij, aby edytować styl</a:t>
            </a:r>
            <a:endParaRPr lang="en-US" dirty="0"/>
          </a:p>
        </p:txBody>
      </p:sp>
      <p:sp>
        <p:nvSpPr>
          <p:cNvPr id="14" name="Picture Placeholder 2"/>
          <p:cNvSpPr>
            <a:spLocks noGrp="1" noChangeAspect="1"/>
          </p:cNvSpPr>
          <p:nvPr>
            <p:ph type="pic" idx="1"/>
          </p:nvPr>
        </p:nvSpPr>
        <p:spPr>
          <a:xfrm>
            <a:off x="7536253" y="914400"/>
            <a:ext cx="3280974"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l-PL"/>
              <a:t>Kliknij ikonę, aby dodać obraz</a:t>
            </a:r>
            <a:endParaRPr lang="en-US" dirty="0"/>
          </a:p>
        </p:txBody>
      </p:sp>
      <p:sp>
        <p:nvSpPr>
          <p:cNvPr id="4" name="Text Placeholder 3"/>
          <p:cNvSpPr>
            <a:spLocks noGrp="1"/>
          </p:cNvSpPr>
          <p:nvPr>
            <p:ph type="body" sz="half" idx="2"/>
          </p:nvPr>
        </p:nvSpPr>
        <p:spPr>
          <a:xfrm>
            <a:off x="685800" y="2971800"/>
            <a:ext cx="6164653" cy="1828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Date Placeholder 4"/>
          <p:cNvSpPr>
            <a:spLocks noGrp="1"/>
          </p:cNvSpPr>
          <p:nvPr>
            <p:ph type="dt" sz="half" idx="10"/>
          </p:nvPr>
        </p:nvSpPr>
        <p:spPr/>
        <p:txBody>
          <a:bodyPr/>
          <a:lstStyle/>
          <a:p>
            <a:fld id="{555BE12C-09B7-4F01-AFB4-58EE5C04A4F4}" type="datetimeFigureOut">
              <a:rPr lang="pl-PL" smtClean="0"/>
              <a:t>21.12.2020</a:t>
            </a:fld>
            <a:endParaRPr lang="pl-PL"/>
          </a:p>
        </p:txBody>
      </p:sp>
      <p:sp>
        <p:nvSpPr>
          <p:cNvPr id="6" name="Footer Placeholder 5"/>
          <p:cNvSpPr>
            <a:spLocks noGrp="1"/>
          </p:cNvSpPr>
          <p:nvPr>
            <p:ph type="ftr" sz="quarter" idx="11"/>
          </p:nvPr>
        </p:nvSpPr>
        <p:spPr/>
        <p:txBody>
          <a:bodyPr/>
          <a:lstStyle/>
          <a:p>
            <a:endParaRPr lang="pl-PL"/>
          </a:p>
        </p:txBody>
      </p:sp>
      <p:sp>
        <p:nvSpPr>
          <p:cNvPr id="7" name="Slide Number Placeholder 6"/>
          <p:cNvSpPr>
            <a:spLocks noGrp="1"/>
          </p:cNvSpPr>
          <p:nvPr>
            <p:ph type="sldNum" sz="quarter" idx="12"/>
          </p:nvPr>
        </p:nvSpPr>
        <p:spPr/>
        <p:txBody>
          <a:bodyPr/>
          <a:lstStyle/>
          <a:p>
            <a:fld id="{12E21F34-6B8C-4DAF-AD9F-512913E8C338}" type="slidenum">
              <a:rPr lang="pl-PL" smtClean="0"/>
              <a:t>‹#›</a:t>
            </a:fld>
            <a:endParaRPr lang="pl-PL"/>
          </a:p>
        </p:txBody>
      </p:sp>
    </p:spTree>
    <p:extLst>
      <p:ext uri="{BB962C8B-B14F-4D97-AF65-F5344CB8AC3E}">
        <p14:creationId xmlns:p14="http://schemas.microsoft.com/office/powerpoint/2010/main" val="4836094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pl-PL"/>
              <a:t>Kliknij, aby edytować styl</a:t>
            </a:r>
            <a:endParaRPr lang="en-US" dirty="0"/>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555BE12C-09B7-4F01-AFB4-58EE5C04A4F4}" type="datetimeFigureOut">
              <a:rPr lang="pl-PL" smtClean="0"/>
              <a:t>21.12.2020</a:t>
            </a:fld>
            <a:endParaRPr lang="pl-PL"/>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pl-PL"/>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12E21F34-6B8C-4DAF-AD9F-512913E8C338}" type="slidenum">
              <a:rPr lang="pl-PL" smtClean="0"/>
              <a:t>‹#›</a:t>
            </a:fld>
            <a:endParaRPr lang="pl-PL"/>
          </a:p>
        </p:txBody>
      </p:sp>
    </p:spTree>
    <p:extLst>
      <p:ext uri="{BB962C8B-B14F-4D97-AF65-F5344CB8AC3E}">
        <p14:creationId xmlns:p14="http://schemas.microsoft.com/office/powerpoint/2010/main" val="1767466223"/>
      </p:ext>
    </p:extLst>
  </p:cSld>
  <p:clrMap bg1="dk1" tx1="lt1" bg2="dk2" tx2="lt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 id="2147483728" r:id="rId14"/>
    <p:sldLayoutId id="2147483729" r:id="rId15"/>
    <p:sldLayoutId id="2147483730" r:id="rId16"/>
    <p:sldLayoutId id="2147483731"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685799" y="4975411"/>
            <a:ext cx="10131425" cy="1456267"/>
          </a:xfrm>
        </p:spPr>
        <p:txBody>
          <a:bodyPr>
            <a:normAutofit/>
          </a:bodyPr>
          <a:lstStyle/>
          <a:p>
            <a:pPr algn="ctr"/>
            <a:r>
              <a:rPr lang="pl-PL" sz="8800" b="1" i="1" dirty="0"/>
              <a:t>Kiritimati</a:t>
            </a:r>
            <a:endParaRPr lang="pl-PL" sz="8800" i="1" dirty="0"/>
          </a:p>
        </p:txBody>
      </p:sp>
      <p:pic>
        <p:nvPicPr>
          <p:cNvPr id="4" name="Symbol zastępczy zawartości 3"/>
          <p:cNvPicPr>
            <a:picLocks noGrp="1" noChangeAspect="1"/>
          </p:cNvPicPr>
          <p:nvPr>
            <p:ph idx="1"/>
          </p:nvPr>
        </p:nvPicPr>
        <p:blipFill>
          <a:blip r:embed="rId2"/>
          <a:stretch>
            <a:fillRect/>
          </a:stretch>
        </p:blipFill>
        <p:spPr>
          <a:xfrm>
            <a:off x="2505729" y="1101632"/>
            <a:ext cx="6491563" cy="3649662"/>
          </a:xfrm>
          <a:prstGeom prst="rect">
            <a:avLst/>
          </a:prstGeom>
        </p:spPr>
      </p:pic>
      <p:sp>
        <p:nvSpPr>
          <p:cNvPr id="5" name="pole tekstowe 4"/>
          <p:cNvSpPr txBox="1"/>
          <p:nvPr/>
        </p:nvSpPr>
        <p:spPr>
          <a:xfrm>
            <a:off x="9958691" y="6133098"/>
            <a:ext cx="1923023" cy="369332"/>
          </a:xfrm>
          <a:prstGeom prst="rect">
            <a:avLst/>
          </a:prstGeom>
          <a:noFill/>
        </p:spPr>
        <p:txBody>
          <a:bodyPr wrap="square" rtlCol="0">
            <a:spAutoFit/>
          </a:bodyPr>
          <a:lstStyle/>
          <a:p>
            <a:r>
              <a:rPr lang="pl-PL" dirty="0"/>
              <a:t>Daria Nowak</a:t>
            </a:r>
          </a:p>
        </p:txBody>
      </p:sp>
    </p:spTree>
    <p:extLst>
      <p:ext uri="{BB962C8B-B14F-4D97-AF65-F5344CB8AC3E}">
        <p14:creationId xmlns:p14="http://schemas.microsoft.com/office/powerpoint/2010/main" val="28905745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sz="half" idx="1"/>
          </p:nvPr>
        </p:nvSpPr>
        <p:spPr>
          <a:xfrm>
            <a:off x="410992" y="311307"/>
            <a:ext cx="5862109" cy="6414758"/>
          </a:xfrm>
        </p:spPr>
        <p:txBody>
          <a:bodyPr>
            <a:normAutofit fontScale="92500" lnSpcReduction="10000"/>
          </a:bodyPr>
          <a:lstStyle/>
          <a:p>
            <a:r>
              <a:rPr lang="pl-PL" b="1" dirty="0"/>
              <a:t>Atrakcją turystyczną Kiritimati jest niewielka wysepka, przegradzająca wejście do laguny nazwana Wyspą Cooka.</a:t>
            </a:r>
            <a:r>
              <a:rPr lang="pl-PL" dirty="0"/>
              <a:t> Jest bezludna i gniazdują na niej dziesiątki tysięcy morskich ptaków – z których jest znana Kiritimati. Ma status rezerwatu przyrody. </a:t>
            </a:r>
            <a:endParaRPr lang="pl-PL">
              <a:cs typeface="Calibri"/>
            </a:endParaRPr>
          </a:p>
          <a:p>
            <a:r>
              <a:rPr lang="pl-PL" dirty="0"/>
              <a:t>Rozpoznano na niej ponad 35 gatunków ptaków. Regularnie gniazduje tutaj około 25 milionów rybitw czarnogrzbietych. Każdego roku na wyspę przylatują tysiące rybitw tropikalnych, by odbyć tutaj lęgi. Na Kiritimati istnieje największa znana kolonia burzyków brunatnych. Wyspa jest zarazem jednym z ostatnich terenów lęgowych </a:t>
            </a:r>
            <a:r>
              <a:rPr lang="pl-PL" dirty="0" err="1"/>
              <a:t>oceannika</a:t>
            </a:r>
            <a:r>
              <a:rPr lang="pl-PL" dirty="0"/>
              <a:t> białogardłego oraz petrela polinezyjskiego. Spośród wielu innych ptaków odbywających tu lęgi można wymienić głuptaki – maskowe, białobrzuche i czerwononogie – a także faetony czerwonosterne, rybitwy brunatne oraz fregaty.</a:t>
            </a:r>
            <a:endParaRPr lang="pl-PL">
              <a:cs typeface="Calibri"/>
            </a:endParaRPr>
          </a:p>
          <a:p>
            <a:r>
              <a:rPr lang="pl-PL" dirty="0"/>
              <a:t>Kiritimati należy do najważniejszych terenów lęgowych w strefie tropikalnej. Regularnie gniazduje tutaj około 25 milionów rybitw czarnogrzbietych.</a:t>
            </a:r>
            <a:endParaRPr lang="pl-PL">
              <a:cs typeface="Calibri"/>
            </a:endParaRPr>
          </a:p>
          <a:p>
            <a:r>
              <a:rPr lang="pl-PL" dirty="0"/>
              <a:t>Innymi </a:t>
            </a:r>
            <a:r>
              <a:rPr lang="pl-PL" b="1" dirty="0"/>
              <a:t>bardzo znanymi zwierzętami na tej wyspie to… kraby!</a:t>
            </a:r>
            <a:r>
              <a:rPr lang="pl-PL" dirty="0"/>
              <a:t> Te przeurocze skorupiaki można zobaczyć niemal na każdym kroku – szczególnie, gdy w porze lęgowym ptaków czają się na ich młode. </a:t>
            </a:r>
            <a:endParaRPr lang="pl-PL">
              <a:cs typeface="Calibri"/>
            </a:endParaRPr>
          </a:p>
          <a:p>
            <a:r>
              <a:rPr lang="pl-PL" dirty="0"/>
              <a:t>W okolicznych wodach występują również liczne gatunki ryb – w tym rekinów. </a:t>
            </a:r>
            <a:endParaRPr lang="pl-PL">
              <a:cs typeface="Calibri"/>
            </a:endParaRPr>
          </a:p>
        </p:txBody>
      </p:sp>
      <p:pic>
        <p:nvPicPr>
          <p:cNvPr id="5" name="Symbol zastępczy zawartości 4"/>
          <p:cNvPicPr>
            <a:picLocks noGrp="1" noChangeAspect="1"/>
          </p:cNvPicPr>
          <p:nvPr>
            <p:ph sz="half" idx="2"/>
          </p:nvPr>
        </p:nvPicPr>
        <p:blipFill>
          <a:blip r:embed="rId2"/>
          <a:stretch>
            <a:fillRect/>
          </a:stretch>
        </p:blipFill>
        <p:spPr>
          <a:xfrm>
            <a:off x="6669088" y="2959347"/>
            <a:ext cx="4995862" cy="332849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6719005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b="1" i="1" dirty="0"/>
              <a:t>CIEKAWOSTKI</a:t>
            </a:r>
          </a:p>
        </p:txBody>
      </p:sp>
      <p:sp>
        <p:nvSpPr>
          <p:cNvPr id="3" name="Symbol zastępczy zawartości 2"/>
          <p:cNvSpPr>
            <a:spLocks noGrp="1"/>
          </p:cNvSpPr>
          <p:nvPr>
            <p:ph idx="1"/>
          </p:nvPr>
        </p:nvSpPr>
        <p:spPr>
          <a:xfrm>
            <a:off x="685801" y="2142067"/>
            <a:ext cx="10131425" cy="4276840"/>
          </a:xfrm>
        </p:spPr>
        <p:txBody>
          <a:bodyPr/>
          <a:lstStyle/>
          <a:p>
            <a:r>
              <a:rPr lang="pl-PL" dirty="0"/>
              <a:t>Według spisu ludności z 2010 na Kiritimati mieszkało 5586 osób. Na wyspie znajdują się cztery wsie - London (1829 mieszkańców), </a:t>
            </a:r>
            <a:r>
              <a:rPr lang="pl-PL" dirty="0" err="1"/>
              <a:t>Tabwakea</a:t>
            </a:r>
            <a:r>
              <a:rPr lang="pl-PL" dirty="0"/>
              <a:t> (1881 mieszkańców), Banana (1170 mieszkańców,</a:t>
            </a:r>
            <a:r>
              <a:rPr lang="pl-PL" b="1" dirty="0"/>
              <a:t> Poland </a:t>
            </a:r>
            <a:r>
              <a:rPr lang="pl-PL" dirty="0"/>
              <a:t>(235 mieszkańców) oraz niezamieszkałe ruiny wsi Paris.</a:t>
            </a:r>
          </a:p>
          <a:p>
            <a:r>
              <a:rPr lang="pl-PL" dirty="0"/>
              <a:t>Łącznie w latach 1956–1958 Wielka Brytania wykonała 9 próbnych wybuchów nuklearnych bomb wodorowych w atmosferze nad Kiritimati lub  początkowo nad pobliskim atolem </a:t>
            </a:r>
            <a:r>
              <a:rPr lang="pl-PL" dirty="0" err="1"/>
              <a:t>Malden</a:t>
            </a:r>
            <a:r>
              <a:rPr lang="pl-PL" dirty="0"/>
              <a:t> </a:t>
            </a:r>
            <a:br>
              <a:rPr lang="pl-PL" dirty="0"/>
            </a:br>
            <a:r>
              <a:rPr lang="pl-PL" dirty="0"/>
              <a:t>w ramach </a:t>
            </a:r>
            <a:r>
              <a:rPr lang="pl-PL" i="1" dirty="0" err="1"/>
              <a:t>Operation</a:t>
            </a:r>
            <a:r>
              <a:rPr lang="pl-PL" i="1" dirty="0"/>
              <a:t> </a:t>
            </a:r>
            <a:r>
              <a:rPr lang="pl-PL" i="1" dirty="0" err="1"/>
              <a:t>Grapple</a:t>
            </a:r>
            <a:r>
              <a:rPr lang="pl-PL" dirty="0"/>
              <a:t>.</a:t>
            </a:r>
          </a:p>
          <a:p>
            <a:r>
              <a:rPr lang="pl-PL" dirty="0"/>
              <a:t>Specyficzną atrakcją turystyczną Kiritimati jest kąpiel z meduzami, które na skutek odcięcia od oceanu nie mają naturalnych wrogów, a co za tym idzie – parzydełek.</a:t>
            </a:r>
          </a:p>
          <a:p>
            <a:r>
              <a:rPr lang="pl-PL" dirty="0"/>
              <a:t>Katolicy na święta Bożego Narodzenia na Kiritimati zjeżdżają się na wspólne obchody (co roku do innej osady) i tam biwakują przez trzy dni. Uroczystościom religijnym towarzyszy konkurs chóralnego śpiewu w pierwszy dzień świąt i narodowych tańców w dzień drugi.</a:t>
            </a:r>
          </a:p>
          <a:p>
            <a:endParaRPr lang="pl-PL" dirty="0"/>
          </a:p>
        </p:txBody>
      </p:sp>
    </p:spTree>
    <p:extLst>
      <p:ext uri="{BB962C8B-B14F-4D97-AF65-F5344CB8AC3E}">
        <p14:creationId xmlns:p14="http://schemas.microsoft.com/office/powerpoint/2010/main" val="12714609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685801" y="609601"/>
            <a:ext cx="10131427" cy="5383793"/>
          </a:xfrm>
        </p:spPr>
        <p:txBody>
          <a:bodyPr>
            <a:normAutofit/>
          </a:bodyPr>
          <a:lstStyle/>
          <a:p>
            <a:r>
              <a:rPr lang="pl-PL" dirty="0"/>
              <a:t>BIBLIOGRAFIA:</a:t>
            </a:r>
            <a:br>
              <a:rPr lang="pl-PL" dirty="0"/>
            </a:br>
            <a:br>
              <a:rPr lang="pl-PL" dirty="0"/>
            </a:br>
            <a:r>
              <a:rPr lang="pl-PL" sz="2000" dirty="0"/>
              <a:t>https://pl.wikipedia.org/wiki/Kiritimati</a:t>
            </a:r>
            <a:br>
              <a:rPr lang="pl-PL" sz="2000" dirty="0"/>
            </a:br>
            <a:br>
              <a:rPr lang="pl-PL" sz="2000" dirty="0"/>
            </a:br>
            <a:r>
              <a:rPr lang="pl-PL" sz="2000" dirty="0"/>
              <a:t>https://www.forbes.pl/life/travel/swieta-na-wyspie-bozego-narodzenia/3nrg9gd</a:t>
            </a:r>
            <a:br>
              <a:rPr lang="pl-PL" sz="2000" dirty="0"/>
            </a:br>
            <a:br>
              <a:rPr lang="pl-PL" sz="2000" dirty="0"/>
            </a:br>
            <a:r>
              <a:rPr lang="pl-PL" sz="2000" dirty="0"/>
              <a:t>https://skiff.pl/2019-polska-na-kiribati-pacyfik/</a:t>
            </a:r>
            <a:br>
              <a:rPr lang="pl-PL" sz="2000" dirty="0"/>
            </a:br>
            <a:br>
              <a:rPr lang="pl-PL" sz="2000" dirty="0"/>
            </a:br>
            <a:r>
              <a:rPr lang="pl-PL" sz="2000" dirty="0"/>
              <a:t>https://www.poznaj-swiat.pl/artykul,Swieta_na_Wyspie_Bozego_Narodzenia_Wojciech_Dabrowski,875</a:t>
            </a:r>
            <a:br>
              <a:rPr lang="pl-PL" sz="2000" dirty="0"/>
            </a:br>
            <a:br>
              <a:rPr lang="pl-PL" sz="2000" dirty="0"/>
            </a:br>
            <a:r>
              <a:rPr lang="pl-PL" sz="2000" dirty="0"/>
              <a:t>http://rejswnieznane.blogspot.com/2014/12/warto-wiedziec-wyspy-bozego-narodzenia.html</a:t>
            </a:r>
            <a:br>
              <a:rPr lang="pl-PL" dirty="0"/>
            </a:br>
            <a:endParaRPr lang="pl-PL" dirty="0"/>
          </a:p>
        </p:txBody>
      </p:sp>
    </p:spTree>
    <p:extLst>
      <p:ext uri="{BB962C8B-B14F-4D97-AF65-F5344CB8AC3E}">
        <p14:creationId xmlns:p14="http://schemas.microsoft.com/office/powerpoint/2010/main" val="10167756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ymbol zastępczy zawartości 4"/>
          <p:cNvPicPr>
            <a:picLocks noGrp="1" noChangeAspect="1"/>
          </p:cNvPicPr>
          <p:nvPr>
            <p:ph idx="1"/>
          </p:nvPr>
        </p:nvPicPr>
        <p:blipFill>
          <a:blip r:embed="rId2"/>
          <a:stretch>
            <a:fillRect/>
          </a:stretch>
        </p:blipFill>
        <p:spPr>
          <a:xfrm>
            <a:off x="4944035" y="1981199"/>
            <a:ext cx="6895198" cy="267188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Symbol zastępczy tekstu 3"/>
          <p:cNvSpPr>
            <a:spLocks noGrp="1"/>
          </p:cNvSpPr>
          <p:nvPr>
            <p:ph type="body" sz="half" idx="2"/>
          </p:nvPr>
        </p:nvSpPr>
        <p:spPr>
          <a:xfrm>
            <a:off x="432747" y="991739"/>
            <a:ext cx="4303059" cy="5174682"/>
          </a:xfrm>
        </p:spPr>
        <p:txBody>
          <a:bodyPr>
            <a:normAutofit lnSpcReduction="10000"/>
          </a:bodyPr>
          <a:lstStyle/>
          <a:p>
            <a:r>
              <a:rPr lang="pl-PL" dirty="0"/>
              <a:t>Z okazji nadchodzących świąt Bożego Narodzenia</a:t>
            </a:r>
          </a:p>
          <a:p>
            <a:r>
              <a:rPr lang="pl-PL" dirty="0"/>
              <a:t>pragnę przesłać najserdeczniejsze życzenia.</a:t>
            </a:r>
          </a:p>
          <a:p>
            <a:r>
              <a:rPr lang="pl-PL" dirty="0"/>
              <a:t>Niech nadchodzące święta będą dla Państwa </a:t>
            </a:r>
          </a:p>
          <a:p>
            <a:r>
              <a:rPr lang="pl-PL" dirty="0"/>
              <a:t>niezapomnianym czasem spędzonym</a:t>
            </a:r>
          </a:p>
          <a:p>
            <a:r>
              <a:rPr lang="pl-PL" dirty="0"/>
              <a:t>bez pośpiechu, trosk i zmartwień. </a:t>
            </a:r>
          </a:p>
          <a:p>
            <a:endParaRPr lang="pl-PL" dirty="0"/>
          </a:p>
          <a:p>
            <a:r>
              <a:rPr lang="pl-PL" dirty="0"/>
              <a:t>Życzę, aby upłynęły w spokoju, radości,</a:t>
            </a:r>
            <a:endParaRPr lang="pl-PL" dirty="0">
              <a:cs typeface="Calibri" panose="020F0502020204030204"/>
            </a:endParaRPr>
          </a:p>
          <a:p>
            <a:r>
              <a:rPr lang="pl-PL" dirty="0"/>
              <a:t>wśród rodziny, przyjaciół</a:t>
            </a:r>
          </a:p>
          <a:p>
            <a:r>
              <a:rPr lang="pl-PL" dirty="0"/>
              <a:t>oraz wszystkich bliskich dla państwa osób. </a:t>
            </a:r>
          </a:p>
          <a:p>
            <a:endParaRPr lang="pl-PL" dirty="0"/>
          </a:p>
          <a:p>
            <a:r>
              <a:rPr lang="pl-PL" dirty="0"/>
              <a:t>Wraz z nadchodzącym Nowym Rokiem</a:t>
            </a:r>
          </a:p>
          <a:p>
            <a:r>
              <a:rPr lang="pl-PL" dirty="0"/>
              <a:t>życzę dużo zdrowia i szczęścia.</a:t>
            </a:r>
          </a:p>
          <a:p>
            <a:r>
              <a:rPr lang="pl-PL" dirty="0"/>
              <a:t>Niech nie opuszczają Was pomyślność</a:t>
            </a:r>
          </a:p>
          <a:p>
            <a:r>
              <a:rPr lang="pl-PL" dirty="0"/>
              <a:t>i spełniają się te najskrytsze marzenia.</a:t>
            </a:r>
          </a:p>
          <a:p>
            <a:endParaRPr lang="pl-PL" dirty="0"/>
          </a:p>
        </p:txBody>
      </p:sp>
    </p:spTree>
    <p:extLst>
      <p:ext uri="{BB962C8B-B14F-4D97-AF65-F5344CB8AC3E}">
        <p14:creationId xmlns:p14="http://schemas.microsoft.com/office/powerpoint/2010/main" val="23410809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ymbol zastępczy zawartości 3"/>
          <p:cNvSpPr>
            <a:spLocks noGrp="1"/>
          </p:cNvSpPr>
          <p:nvPr>
            <p:ph sz="half" idx="2"/>
          </p:nvPr>
        </p:nvSpPr>
        <p:spPr>
          <a:xfrm>
            <a:off x="6332883" y="887506"/>
            <a:ext cx="4995332" cy="5280212"/>
          </a:xfrm>
        </p:spPr>
        <p:txBody>
          <a:bodyPr>
            <a:normAutofit fontScale="92500" lnSpcReduction="20000"/>
          </a:bodyPr>
          <a:lstStyle/>
          <a:p>
            <a:r>
              <a:rPr lang="pl-PL" sz="2000" dirty="0"/>
              <a:t>Wyspa ta jest znana również pod nazwą: Wyspa Bożego Narodzenia.</a:t>
            </a:r>
          </a:p>
          <a:p>
            <a:r>
              <a:rPr lang="pl-PL" sz="2000" dirty="0"/>
              <a:t>Jest to największa z 33 wysp stanowiących państwo Kiribati.</a:t>
            </a:r>
          </a:p>
          <a:p>
            <a:r>
              <a:rPr lang="pl-PL" sz="2000" dirty="0"/>
              <a:t>Znajduje się ona na Oceanie Spokojnym.</a:t>
            </a:r>
          </a:p>
          <a:p>
            <a:r>
              <a:rPr lang="pl-PL" sz="2000" dirty="0"/>
              <a:t>Kiritimati leży niemal na równiku. Zajmuje połowę powierzchni Republiki Kiribati. Na rozległych wodach terytorialnych tego państwa jest wysunięta na wschód. Od stolicy kraju, leżącej na atolu Tarawa, dzielą ją ponad 3 tysiące kilometrów</a:t>
            </a:r>
          </a:p>
          <a:p>
            <a:r>
              <a:rPr lang="pl-PL" sz="2000" dirty="0"/>
              <a:t>Wyspy – z wyjątkiem jednej – należące do państwa Kiribati to atole, czyli wyspy koralowe. </a:t>
            </a:r>
          </a:p>
          <a:p>
            <a:r>
              <a:rPr lang="pl-PL" sz="2000" dirty="0"/>
              <a:t>Kiritimati jest nie tylko największym atolem wchodzącym w skład tego państwa, lecz także największym atolem (jeśli wziąć pod uwagę powierzchnię lądową) oraz największą wyspą koralową na świecie.</a:t>
            </a:r>
          </a:p>
        </p:txBody>
      </p:sp>
      <p:pic>
        <p:nvPicPr>
          <p:cNvPr id="7" name="Symbol zastępczy zawartości 6"/>
          <p:cNvPicPr>
            <a:picLocks noGrp="1" noChangeAspect="1"/>
          </p:cNvPicPr>
          <p:nvPr>
            <p:ph sz="half" idx="1"/>
          </p:nvPr>
        </p:nvPicPr>
        <p:blipFill>
          <a:blip r:embed="rId2"/>
          <a:stretch>
            <a:fillRect/>
          </a:stretch>
        </p:blipFill>
        <p:spPr>
          <a:xfrm>
            <a:off x="596153" y="2122526"/>
            <a:ext cx="4995863" cy="281017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352789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ymbol zastępczy tekstu 3"/>
          <p:cNvSpPr>
            <a:spLocks noGrp="1"/>
          </p:cNvSpPr>
          <p:nvPr>
            <p:ph type="body" sz="half" idx="2"/>
          </p:nvPr>
        </p:nvSpPr>
        <p:spPr>
          <a:xfrm>
            <a:off x="3806938" y="5794686"/>
            <a:ext cx="4970928" cy="498537"/>
          </a:xfrm>
        </p:spPr>
        <p:txBody>
          <a:bodyPr>
            <a:normAutofit/>
          </a:bodyPr>
          <a:lstStyle/>
          <a:p>
            <a:r>
              <a:rPr lang="pl-PL" sz="1800" dirty="0"/>
              <a:t>Dokładne położenie Kiritimati: 1°53′N 157°24′W</a:t>
            </a:r>
          </a:p>
        </p:txBody>
      </p:sp>
      <p:pic>
        <p:nvPicPr>
          <p:cNvPr id="7" name="Symbol zastępczy zawartości 6"/>
          <p:cNvPicPr>
            <a:picLocks noGrp="1" noChangeAspect="1"/>
          </p:cNvPicPr>
          <p:nvPr>
            <p:ph idx="1"/>
          </p:nvPr>
        </p:nvPicPr>
        <p:blipFill>
          <a:blip r:embed="rId2"/>
          <a:stretch>
            <a:fillRect/>
          </a:stretch>
        </p:blipFill>
        <p:spPr>
          <a:xfrm>
            <a:off x="2422321" y="510989"/>
            <a:ext cx="7740161" cy="4867835"/>
          </a:xfrm>
          <a:prstGeom prst="rect">
            <a:avLst/>
          </a:prstGeom>
          <a:ln>
            <a:noFill/>
          </a:ln>
          <a:effectLst>
            <a:softEdge rad="112500"/>
          </a:effectLst>
        </p:spPr>
      </p:pic>
    </p:spTree>
    <p:extLst>
      <p:ext uri="{BB962C8B-B14F-4D97-AF65-F5344CB8AC3E}">
        <p14:creationId xmlns:p14="http://schemas.microsoft.com/office/powerpoint/2010/main" val="36243375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b="1" i="1" dirty="0"/>
              <a:t>Odkrycie wyspy:</a:t>
            </a:r>
          </a:p>
        </p:txBody>
      </p:sp>
      <p:sp>
        <p:nvSpPr>
          <p:cNvPr id="3" name="Symbol zastępczy zawartości 2"/>
          <p:cNvSpPr>
            <a:spLocks noGrp="1"/>
          </p:cNvSpPr>
          <p:nvPr>
            <p:ph sz="half" idx="1"/>
          </p:nvPr>
        </p:nvSpPr>
        <p:spPr/>
        <p:txBody>
          <a:bodyPr/>
          <a:lstStyle/>
          <a:p>
            <a:r>
              <a:rPr lang="pl-PL" dirty="0"/>
              <a:t>Wyspę odkrył i nazwał kapitan James Cook </a:t>
            </a:r>
            <a:br>
              <a:rPr lang="pl-PL" dirty="0">
                <a:cs typeface="Calibri"/>
              </a:rPr>
            </a:br>
            <a:r>
              <a:rPr lang="pl-PL" dirty="0"/>
              <a:t>24 grudnia 1777 roku, dlatego nadał jej nazwę Wyspy Bożego Narodzenia. Wydarzenie to miało miejsce podczas trzeciej i ostatniej podróży odkrywcy.</a:t>
            </a:r>
          </a:p>
          <a:p>
            <a:r>
              <a:rPr lang="pl-PL" dirty="0"/>
              <a:t>James Cook zastał wyspę bezludną, ale zasiedloną przez dziesiątki milionów ptaków. </a:t>
            </a:r>
          </a:p>
          <a:p>
            <a:r>
              <a:rPr lang="pl-PL" dirty="0"/>
              <a:t>Badania archeologiczne wskazują jednak na ponawiane czasowe zamieszkiwanie wyspy przez różnych ludzi poprzez tysiąclecia.</a:t>
            </a:r>
          </a:p>
        </p:txBody>
      </p:sp>
      <p:pic>
        <p:nvPicPr>
          <p:cNvPr id="5" name="Symbol zastępczy zawartości 4"/>
          <p:cNvPicPr>
            <a:picLocks noGrp="1" noChangeAspect="1"/>
          </p:cNvPicPr>
          <p:nvPr>
            <p:ph sz="half" idx="2"/>
          </p:nvPr>
        </p:nvPicPr>
        <p:blipFill>
          <a:blip r:embed="rId2"/>
          <a:stretch>
            <a:fillRect/>
          </a:stretch>
        </p:blipFill>
        <p:spPr>
          <a:xfrm>
            <a:off x="5821363" y="2301082"/>
            <a:ext cx="4995862" cy="333057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0068393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sz="half" idx="1"/>
          </p:nvPr>
        </p:nvSpPr>
        <p:spPr>
          <a:xfrm>
            <a:off x="6615181" y="1164044"/>
            <a:ext cx="4995334" cy="4378989"/>
          </a:xfrm>
        </p:spPr>
        <p:txBody>
          <a:bodyPr>
            <a:normAutofit/>
          </a:bodyPr>
          <a:lstStyle/>
          <a:p>
            <a:r>
              <a:rPr lang="pl-PL" sz="2000" dirty="0"/>
              <a:t>Wyspa zajmuje powierzchnię 642 km², </a:t>
            </a:r>
            <a:br>
              <a:rPr lang="pl-PL" sz="2000" dirty="0"/>
            </a:br>
            <a:r>
              <a:rPr lang="pl-PL" sz="2000" dirty="0"/>
              <a:t>a w tym 388 km² stanowią powierzchnię lądową – jest to 70% powierzchni Republiki Kiribati. Reszta powierzchni wyspy to laguna.</a:t>
            </a:r>
            <a:endParaRPr lang="pl-PL" sz="2000" dirty="0">
              <a:cs typeface="Calibri"/>
            </a:endParaRPr>
          </a:p>
          <a:p>
            <a:r>
              <a:rPr lang="pl-PL" sz="2000" dirty="0"/>
              <a:t>Kiritimati jest wyspą wybitnie nizinną.</a:t>
            </a:r>
            <a:endParaRPr lang="pl-PL" sz="2000" dirty="0">
              <a:cs typeface="Calibri"/>
            </a:endParaRPr>
          </a:p>
          <a:p>
            <a:r>
              <a:rPr lang="pl-PL" sz="2000" dirty="0"/>
              <a:t>Pokrywa glebowa na wyspie jest słabo wykształcona. Występują tam płytkie, głównie piaszczyste gleby.</a:t>
            </a:r>
            <a:endParaRPr lang="pl-PL" sz="2000" dirty="0">
              <a:cs typeface="Calibri"/>
            </a:endParaRPr>
          </a:p>
          <a:p>
            <a:endParaRPr lang="pl-PL" sz="2000" dirty="0">
              <a:cs typeface="Calibri"/>
            </a:endParaRPr>
          </a:p>
        </p:txBody>
      </p:sp>
      <p:pic>
        <p:nvPicPr>
          <p:cNvPr id="5" name="Symbol zastępczy zawartości 4"/>
          <p:cNvPicPr>
            <a:picLocks noGrp="1" noChangeAspect="1"/>
          </p:cNvPicPr>
          <p:nvPr>
            <p:ph sz="half" idx="2"/>
          </p:nvPr>
        </p:nvPicPr>
        <p:blipFill>
          <a:blip r:embed="rId2"/>
          <a:stretch>
            <a:fillRect/>
          </a:stretch>
        </p:blipFill>
        <p:spPr>
          <a:xfrm>
            <a:off x="306780" y="1433336"/>
            <a:ext cx="5956578" cy="3840406"/>
          </a:xfrm>
          <a:prstGeom prst="rect">
            <a:avLst/>
          </a:prstGeom>
          <a:ln>
            <a:noFill/>
          </a:ln>
          <a:effectLst>
            <a:softEdge rad="112500"/>
          </a:effectLst>
        </p:spPr>
      </p:pic>
    </p:spTree>
    <p:extLst>
      <p:ext uri="{BB962C8B-B14F-4D97-AF65-F5344CB8AC3E}">
        <p14:creationId xmlns:p14="http://schemas.microsoft.com/office/powerpoint/2010/main" val="17462055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ymbol zastępczy zawartości 4"/>
          <p:cNvPicPr>
            <a:picLocks noGrp="1" noChangeAspect="1"/>
          </p:cNvPicPr>
          <p:nvPr>
            <p:ph idx="1"/>
          </p:nvPr>
        </p:nvPicPr>
        <p:blipFill>
          <a:blip r:embed="rId2"/>
          <a:stretch>
            <a:fillRect/>
          </a:stretch>
        </p:blipFill>
        <p:spPr>
          <a:xfrm>
            <a:off x="4489170" y="1897155"/>
            <a:ext cx="7330552" cy="3858185"/>
          </a:xfrm>
          <a:prstGeom prst="rect">
            <a:avLst/>
          </a:prstGeom>
          <a:ln>
            <a:noFill/>
          </a:ln>
          <a:effectLst>
            <a:softEdge rad="112500"/>
          </a:effectLst>
        </p:spPr>
      </p:pic>
      <p:sp>
        <p:nvSpPr>
          <p:cNvPr id="4" name="Symbol zastępczy tekstu 3"/>
          <p:cNvSpPr>
            <a:spLocks noGrp="1"/>
          </p:cNvSpPr>
          <p:nvPr>
            <p:ph type="body" sz="half" idx="2"/>
          </p:nvPr>
        </p:nvSpPr>
        <p:spPr>
          <a:xfrm>
            <a:off x="475130" y="2087096"/>
            <a:ext cx="3657599" cy="2619375"/>
          </a:xfrm>
        </p:spPr>
        <p:txBody>
          <a:bodyPr>
            <a:normAutofit/>
          </a:bodyPr>
          <a:lstStyle/>
          <a:p>
            <a:r>
              <a:rPr lang="pl-PL" sz="2000" dirty="0"/>
              <a:t>Na wyspie nie ma miast. </a:t>
            </a:r>
            <a:br>
              <a:rPr lang="pl-PL" sz="2000" dirty="0"/>
            </a:br>
            <a:r>
              <a:rPr lang="pl-PL" sz="2000" dirty="0"/>
              <a:t>Wokół laguny rozłożyły się cztery niewielkie osady, z których największa nazywa się London. Pozostałe to </a:t>
            </a:r>
            <a:r>
              <a:rPr lang="pl-PL" sz="2000" dirty="0" err="1"/>
              <a:t>Tabwakea</a:t>
            </a:r>
            <a:r>
              <a:rPr lang="pl-PL" sz="2000" dirty="0"/>
              <a:t>, Banana </a:t>
            </a:r>
            <a:r>
              <a:rPr lang="pl-PL" sz="2000" b="1" dirty="0"/>
              <a:t>i… Poland.</a:t>
            </a:r>
          </a:p>
        </p:txBody>
      </p:sp>
    </p:spTree>
    <p:extLst>
      <p:ext uri="{BB962C8B-B14F-4D97-AF65-F5344CB8AC3E}">
        <p14:creationId xmlns:p14="http://schemas.microsoft.com/office/powerpoint/2010/main" val="17889084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ymbol zastępczy zawartości 5"/>
          <p:cNvPicPr>
            <a:picLocks noGrp="1" noChangeAspect="1"/>
          </p:cNvPicPr>
          <p:nvPr>
            <p:ph idx="1"/>
          </p:nvPr>
        </p:nvPicPr>
        <p:blipFill>
          <a:blip r:embed="rId2"/>
          <a:stretch>
            <a:fillRect/>
          </a:stretch>
        </p:blipFill>
        <p:spPr>
          <a:xfrm>
            <a:off x="601663" y="1041004"/>
            <a:ext cx="6169025" cy="4626768"/>
          </a:xfrm>
          <a:prstGeom prst="rect">
            <a:avLst/>
          </a:prstGeom>
          <a:ln>
            <a:noFill/>
          </a:ln>
          <a:effectLst>
            <a:softEdge rad="112500"/>
          </a:effectLst>
        </p:spPr>
      </p:pic>
      <p:sp>
        <p:nvSpPr>
          <p:cNvPr id="4" name="Symbol zastępczy tekstu 3"/>
          <p:cNvSpPr>
            <a:spLocks noGrp="1"/>
          </p:cNvSpPr>
          <p:nvPr>
            <p:ph type="body" sz="half" idx="2"/>
          </p:nvPr>
        </p:nvSpPr>
        <p:spPr>
          <a:xfrm>
            <a:off x="7289265" y="1040677"/>
            <a:ext cx="3976160" cy="4627264"/>
          </a:xfrm>
        </p:spPr>
        <p:txBody>
          <a:bodyPr>
            <a:normAutofit lnSpcReduction="10000"/>
          </a:bodyPr>
          <a:lstStyle/>
          <a:p>
            <a:r>
              <a:rPr lang="pl-PL" sz="2000" b="1" dirty="0"/>
              <a:t>Osada Poland </a:t>
            </a:r>
            <a:r>
              <a:rPr lang="pl-PL" sz="2000" dirty="0"/>
              <a:t>znajduje się jeszcze dalej od centrum wszelkiego zainteresowania, bo 70 km od London, administracyjnej stolicy Wyspy Bożego Narodzenia. </a:t>
            </a:r>
            <a:br>
              <a:rPr lang="pl-PL" sz="2000" dirty="0"/>
            </a:br>
            <a:r>
              <a:rPr lang="pl-PL" sz="2000" dirty="0"/>
              <a:t>Żeby dojechać do Poland potrzeba około dwóch godzin, dobrego samochodu, najlepiej z napędem na cztery koła, ponieważ jedzie się po części drogą polną. </a:t>
            </a:r>
            <a:endParaRPr lang="pl-PL" dirty="0"/>
          </a:p>
          <a:p>
            <a:r>
              <a:rPr lang="pl-PL" sz="2000" dirty="0"/>
              <a:t>Po drodze do wioski mija się dziesiątki mniejszych i większych jeziorek, które po opadach zalewają drogę, odcinając Poland od reszty świata. </a:t>
            </a:r>
            <a:endParaRPr lang="pl-PL"/>
          </a:p>
          <a:p>
            <a:endParaRPr lang="pl-PL" dirty="0"/>
          </a:p>
        </p:txBody>
      </p:sp>
    </p:spTree>
    <p:extLst>
      <p:ext uri="{BB962C8B-B14F-4D97-AF65-F5344CB8AC3E}">
        <p14:creationId xmlns:p14="http://schemas.microsoft.com/office/powerpoint/2010/main" val="6446086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685801" y="717177"/>
            <a:ext cx="10131425" cy="5074024"/>
          </a:xfrm>
        </p:spPr>
        <p:txBody>
          <a:bodyPr/>
          <a:lstStyle/>
          <a:p>
            <a:r>
              <a:rPr lang="pl-PL" sz="2000" dirty="0"/>
              <a:t>Nazwa wioski Poland wiąże się najprawdopodobniej z historią </a:t>
            </a:r>
            <a:r>
              <a:rPr lang="pl-PL" sz="2000" b="1" dirty="0"/>
              <a:t>Stanisława Pełczyńskiego.</a:t>
            </a:r>
            <a:r>
              <a:rPr lang="pl-PL" sz="2000" dirty="0"/>
              <a:t> </a:t>
            </a:r>
            <a:br>
              <a:rPr lang="pl-PL" sz="2000" dirty="0"/>
            </a:br>
            <a:r>
              <a:rPr lang="pl-PL" sz="2000" dirty="0"/>
              <a:t>Na początku XX w. przybył on na Kiritimati na amerykańskim statku, który przypłynął tu po koprę (wysuszony miąższ z kokosów, służący m.in. do wyrobu oleju kokosowego, dodatków do ciast). Produkcja kopry była i jest głównym zajęciem oraz  źródłem dochodu mieszkańców. Początkowo jednak mieli oni problemy z nawadnianiem plantacji palm kokosowych, szczególnie w porze suchej.</a:t>
            </a:r>
            <a:br>
              <a:rPr lang="pl-PL" sz="2000" dirty="0"/>
            </a:br>
            <a:endParaRPr lang="pl-PL" sz="2000" dirty="0">
              <a:cs typeface="Calibri"/>
            </a:endParaRPr>
          </a:p>
          <a:p>
            <a:r>
              <a:rPr lang="pl-PL" sz="2000" dirty="0"/>
              <a:t>Wieść głosi, że Pan Pełczyński pomógł wyspiarzom usprawnić system irygacyjny. W podzięce postanowili oni nazwać jego nazwiskiem osadę (inna wersja tej historii mówi o nazwaniu tak plantacji palm kokosowych, na której używano odsolonej wody). Nazwisko było zbyt trudne do wymowy, stanęło więc na kraju, z którego pochodził. </a:t>
            </a:r>
            <a:r>
              <a:rPr lang="pl-PL" sz="2000" b="1" dirty="0"/>
              <a:t>Tak oto Poland pojawiła się mapie Wyspy Bożego Narodzenia na środku Pacyfiku.</a:t>
            </a:r>
            <a:br>
              <a:rPr lang="pl-PL" sz="2000" b="1" dirty="0"/>
            </a:br>
            <a:endParaRPr lang="pl-PL" sz="2000" dirty="0">
              <a:cs typeface="Calibri"/>
            </a:endParaRPr>
          </a:p>
          <a:p>
            <a:r>
              <a:rPr lang="pl-PL" sz="2000" dirty="0"/>
              <a:t>Dodatkowo zatoka, nad którą położona jest wioska, nazywa się Zatoką Św. Stanisława. </a:t>
            </a:r>
            <a:br>
              <a:rPr lang="pl-PL" sz="2000" dirty="0"/>
            </a:br>
            <a:r>
              <a:rPr lang="pl-PL" sz="2000" dirty="0"/>
              <a:t>A w 1995 r. w wiosce wybudowano kościół pod wezwaniem Św. Stanisława</a:t>
            </a:r>
            <a:r>
              <a:rPr lang="pl-PL" sz="2000" b="1" dirty="0"/>
              <a:t>.</a:t>
            </a:r>
            <a:endParaRPr lang="pl-PL" sz="2000" dirty="0"/>
          </a:p>
        </p:txBody>
      </p:sp>
    </p:spTree>
    <p:extLst>
      <p:ext uri="{BB962C8B-B14F-4D97-AF65-F5344CB8AC3E}">
        <p14:creationId xmlns:p14="http://schemas.microsoft.com/office/powerpoint/2010/main" val="1966362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b="1" i="1" dirty="0"/>
              <a:t>Świat roślin i zwierząt</a:t>
            </a:r>
          </a:p>
        </p:txBody>
      </p:sp>
      <p:pic>
        <p:nvPicPr>
          <p:cNvPr id="5" name="Symbol zastępczy zawartości 4"/>
          <p:cNvPicPr>
            <a:picLocks noGrp="1" noChangeAspect="1"/>
          </p:cNvPicPr>
          <p:nvPr>
            <p:ph sz="half" idx="1"/>
          </p:nvPr>
        </p:nvPicPr>
        <p:blipFill>
          <a:blip r:embed="rId2"/>
          <a:stretch>
            <a:fillRect/>
          </a:stretch>
        </p:blipFill>
        <p:spPr>
          <a:xfrm>
            <a:off x="685800" y="2560126"/>
            <a:ext cx="4995863" cy="281248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Symbol zastępczy zawartości 3"/>
          <p:cNvSpPr>
            <a:spLocks noGrp="1"/>
          </p:cNvSpPr>
          <p:nvPr>
            <p:ph sz="half" idx="2"/>
          </p:nvPr>
        </p:nvSpPr>
        <p:spPr/>
        <p:txBody>
          <a:bodyPr/>
          <a:lstStyle/>
          <a:p>
            <a:r>
              <a:rPr lang="pl-PL" sz="2000" dirty="0"/>
              <a:t>Większość terenów Kiritimati - Wyspy Bożego Narodzenia zajmuje roślinność trawiasta, suchorośla oraz plantacje m.in. bananowców, drzew chlebowych. Na wyspie licznie rosną palmy kokosowe. </a:t>
            </a:r>
            <a:endParaRPr lang="pl-PL" sz="2000" dirty="0">
              <a:cs typeface="Calibri"/>
            </a:endParaRPr>
          </a:p>
          <a:p>
            <a:r>
              <a:rPr lang="pl-PL" sz="2000" dirty="0"/>
              <a:t>Wokół Kiritimati występują niezwykle bogate rafy koralowe.</a:t>
            </a:r>
            <a:endParaRPr lang="pl-PL" sz="2000" dirty="0">
              <a:cs typeface="Calibri"/>
            </a:endParaRPr>
          </a:p>
        </p:txBody>
      </p:sp>
    </p:spTree>
    <p:extLst>
      <p:ext uri="{BB962C8B-B14F-4D97-AF65-F5344CB8AC3E}">
        <p14:creationId xmlns:p14="http://schemas.microsoft.com/office/powerpoint/2010/main" val="106248269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klepienie niebieskie">
  <a:themeElements>
    <a:clrScheme name="Sklepienie niebieskie">
      <a:dk1>
        <a:sysClr val="windowText" lastClr="000000"/>
      </a:dk1>
      <a:lt1>
        <a:sysClr val="window" lastClr="FFFFFF"/>
      </a:lt1>
      <a:dk2>
        <a:srgbClr val="18276C"/>
      </a:dk2>
      <a:lt2>
        <a:srgbClr val="EBEBEB"/>
      </a:lt2>
      <a:accent1>
        <a:srgbClr val="AC3EC1"/>
      </a:accent1>
      <a:accent2>
        <a:srgbClr val="477BD1"/>
      </a:accent2>
      <a:accent3>
        <a:srgbClr val="46B298"/>
      </a:accent3>
      <a:accent4>
        <a:srgbClr val="90BA4C"/>
      </a:accent4>
      <a:accent5>
        <a:srgbClr val="DD9D31"/>
      </a:accent5>
      <a:accent6>
        <a:srgbClr val="E25247"/>
      </a:accent6>
      <a:hlink>
        <a:srgbClr val="C573D2"/>
      </a:hlink>
      <a:folHlink>
        <a:srgbClr val="CCAEE8"/>
      </a:folHlink>
    </a:clrScheme>
    <a:fontScheme name="Sklepienie niebieski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klepienie niebieskie">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42E5908D-19A2-46FD-89FA-638B126129EF}"/>
    </a:ext>
  </a:extLst>
</a:theme>
</file>

<file path=docProps/app.xml><?xml version="1.0" encoding="utf-8"?>
<Properties xmlns="http://schemas.openxmlformats.org/officeDocument/2006/extended-properties" xmlns:vt="http://schemas.openxmlformats.org/officeDocument/2006/docPropsVTypes">
  <Template>TM03457452[[fn=Sklepienie niebieskie]]</Template>
  <TotalTime>185</TotalTime>
  <Words>1055</Words>
  <Application>Microsoft Office PowerPoint</Application>
  <PresentationFormat>Panoramiczny</PresentationFormat>
  <Paragraphs>50</Paragraphs>
  <Slides>13</Slides>
  <Notes>0</Notes>
  <HiddenSlides>0</HiddenSlides>
  <MMClips>0</MMClips>
  <ScaleCrop>false</ScaleCrop>
  <HeadingPairs>
    <vt:vector size="6" baseType="variant">
      <vt:variant>
        <vt:lpstr>Używane czcionki</vt:lpstr>
      </vt:variant>
      <vt:variant>
        <vt:i4>3</vt:i4>
      </vt:variant>
      <vt:variant>
        <vt:lpstr>Motyw</vt:lpstr>
      </vt:variant>
      <vt:variant>
        <vt:i4>1</vt:i4>
      </vt:variant>
      <vt:variant>
        <vt:lpstr>Tytuły slajdów</vt:lpstr>
      </vt:variant>
      <vt:variant>
        <vt:i4>13</vt:i4>
      </vt:variant>
    </vt:vector>
  </HeadingPairs>
  <TitlesOfParts>
    <vt:vector size="17" baseType="lpstr">
      <vt:lpstr>Arial</vt:lpstr>
      <vt:lpstr>Calibri</vt:lpstr>
      <vt:lpstr>Calibri Light</vt:lpstr>
      <vt:lpstr>Sklepienie niebieskie</vt:lpstr>
      <vt:lpstr>Kiritimati</vt:lpstr>
      <vt:lpstr>Prezentacja programu PowerPoint</vt:lpstr>
      <vt:lpstr>Prezentacja programu PowerPoint</vt:lpstr>
      <vt:lpstr>Odkrycie wyspy:</vt:lpstr>
      <vt:lpstr>Prezentacja programu PowerPoint</vt:lpstr>
      <vt:lpstr>Prezentacja programu PowerPoint</vt:lpstr>
      <vt:lpstr>Prezentacja programu PowerPoint</vt:lpstr>
      <vt:lpstr>Prezentacja programu PowerPoint</vt:lpstr>
      <vt:lpstr>Świat roślin i zwierząt</vt:lpstr>
      <vt:lpstr>Prezentacja programu PowerPoint</vt:lpstr>
      <vt:lpstr>CIEKAWOSTKI</vt:lpstr>
      <vt:lpstr>BIBLIOGRAFIA:  https://pl.wikipedia.org/wiki/Kiritimati  https://www.forbes.pl/life/travel/swieta-na-wyspie-bozego-narodzenia/3nrg9gd  https://skiff.pl/2019-polska-na-kiribati-pacyfik/  https://www.poznaj-swiat.pl/artykul,Swieta_na_Wyspie_Bozego_Narodzenia_Wojciech_Dabrowski,875  http://rejswnieznane.blogspot.com/2014/12/warto-wiedziec-wyspy-bozego-narodzenia.html </vt:lpstr>
      <vt:lpstr>Prezentacja programu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Kiritimati</dc:title>
  <dc:creator>Konto Microsoft</dc:creator>
  <cp:lastModifiedBy>Urszula Antkiewicz</cp:lastModifiedBy>
  <cp:revision>73</cp:revision>
  <dcterms:created xsi:type="dcterms:W3CDTF">2020-12-20T16:58:01Z</dcterms:created>
  <dcterms:modified xsi:type="dcterms:W3CDTF">2020-12-21T16:00:44Z</dcterms:modified>
</cp:coreProperties>
</file>